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1" r:id="rId3"/>
    <p:sldId id="279" r:id="rId4"/>
    <p:sldId id="257" r:id="rId5"/>
    <p:sldId id="258" r:id="rId6"/>
    <p:sldId id="272" r:id="rId7"/>
    <p:sldId id="259" r:id="rId8"/>
    <p:sldId id="268" r:id="rId9"/>
    <p:sldId id="267" r:id="rId10"/>
    <p:sldId id="269" r:id="rId11"/>
    <p:sldId id="266" r:id="rId12"/>
    <p:sldId id="280" r:id="rId13"/>
    <p:sldId id="281" r:id="rId14"/>
    <p:sldId id="260" r:id="rId15"/>
    <p:sldId id="261" r:id="rId16"/>
    <p:sldId id="262" r:id="rId17"/>
    <p:sldId id="273" r:id="rId18"/>
    <p:sldId id="274" r:id="rId19"/>
    <p:sldId id="275" r:id="rId20"/>
    <p:sldId id="276" r:id="rId21"/>
    <p:sldId id="277" r:id="rId22"/>
    <p:sldId id="278" r:id="rId23"/>
    <p:sldId id="26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0DFBD8-3F7E-4037-8281-87EC1F5B16E5}" type="doc">
      <dgm:prSet loTypeId="urn:microsoft.com/office/officeart/2005/8/layout/vList5" loCatId="list" qsTypeId="urn:microsoft.com/office/officeart/2005/8/quickstyle/3d1" qsCatId="3D" csTypeId="urn:microsoft.com/office/officeart/2005/8/colors/accent3_2" csCatId="accent3" phldr="1"/>
      <dgm:spPr/>
      <dgm:t>
        <a:bodyPr/>
        <a:lstStyle/>
        <a:p>
          <a:endParaRPr lang="en-IN"/>
        </a:p>
      </dgm:t>
    </dgm:pt>
    <dgm:pt modelId="{B168B0F1-A817-4992-A84E-5A7C15979792}">
      <dgm:prSet phldrT="[Text]" custT="1"/>
      <dgm:spPr/>
      <dgm:t>
        <a:bodyPr/>
        <a:lstStyle/>
        <a:p>
          <a:r>
            <a:rPr lang="en-IN" sz="1800" dirty="0"/>
            <a:t>Name       </a:t>
          </a:r>
        </a:p>
      </dgm:t>
    </dgm:pt>
    <dgm:pt modelId="{58607CDA-C73B-46A8-85B5-6629528F5269}" type="parTrans" cxnId="{2793E4C7-924F-4B1A-A8DC-261384F564C5}">
      <dgm:prSet/>
      <dgm:spPr/>
      <dgm:t>
        <a:bodyPr/>
        <a:lstStyle/>
        <a:p>
          <a:endParaRPr lang="en-IN"/>
        </a:p>
      </dgm:t>
    </dgm:pt>
    <dgm:pt modelId="{2319830C-F7C7-479A-BC1E-5606FC4DE270}" type="sibTrans" cxnId="{2793E4C7-924F-4B1A-A8DC-261384F564C5}">
      <dgm:prSet/>
      <dgm:spPr/>
      <dgm:t>
        <a:bodyPr/>
        <a:lstStyle/>
        <a:p>
          <a:endParaRPr lang="en-IN"/>
        </a:p>
      </dgm:t>
    </dgm:pt>
    <dgm:pt modelId="{4FD0690D-E91E-468B-ABBA-95C9A5F36C8A}">
      <dgm:prSet phldrT="[Text]"/>
      <dgm:spPr/>
      <dgm:t>
        <a:bodyPr/>
        <a:lstStyle/>
        <a:p>
          <a:r>
            <a:rPr lang="en-IN" dirty="0"/>
            <a:t>6300568478</a:t>
          </a:r>
        </a:p>
      </dgm:t>
    </dgm:pt>
    <dgm:pt modelId="{A1F0F77E-FCAA-4CA2-8D13-E9798087644E}" type="parTrans" cxnId="{1D128E1F-EB7B-4D0B-9510-FCB8EB745FA0}">
      <dgm:prSet/>
      <dgm:spPr/>
      <dgm:t>
        <a:bodyPr/>
        <a:lstStyle/>
        <a:p>
          <a:endParaRPr lang="en-IN"/>
        </a:p>
      </dgm:t>
    </dgm:pt>
    <dgm:pt modelId="{BB4F219E-C338-4DBD-8339-F10A859DC2AC}" type="sibTrans" cxnId="{1D128E1F-EB7B-4D0B-9510-FCB8EB745FA0}">
      <dgm:prSet/>
      <dgm:spPr/>
      <dgm:t>
        <a:bodyPr/>
        <a:lstStyle/>
        <a:p>
          <a:endParaRPr lang="en-IN"/>
        </a:p>
      </dgm:t>
    </dgm:pt>
    <dgm:pt modelId="{3469DA39-6F5B-46B5-A719-3F6D6E485484}">
      <dgm:prSet phldrT="[Text]" custT="1"/>
      <dgm:spPr/>
      <dgm:t>
        <a:bodyPr/>
        <a:lstStyle/>
        <a:p>
          <a:r>
            <a:rPr lang="en-IN" sz="1800" dirty="0"/>
            <a:t>Email</a:t>
          </a:r>
          <a:endParaRPr lang="en-IN" dirty="0"/>
        </a:p>
      </dgm:t>
    </dgm:pt>
    <dgm:pt modelId="{075221B2-CA28-40B9-9977-85E65F0C5879}" type="parTrans" cxnId="{B9284957-CCB2-4028-85D5-7CAF5660B44E}">
      <dgm:prSet/>
      <dgm:spPr/>
      <dgm:t>
        <a:bodyPr/>
        <a:lstStyle/>
        <a:p>
          <a:endParaRPr lang="en-IN"/>
        </a:p>
      </dgm:t>
    </dgm:pt>
    <dgm:pt modelId="{6C83BD5C-BC2F-48FE-BE60-6152F1F4873D}" type="sibTrans" cxnId="{B9284957-CCB2-4028-85D5-7CAF5660B44E}">
      <dgm:prSet/>
      <dgm:spPr/>
      <dgm:t>
        <a:bodyPr/>
        <a:lstStyle/>
        <a:p>
          <a:endParaRPr lang="en-IN"/>
        </a:p>
      </dgm:t>
    </dgm:pt>
    <dgm:pt modelId="{DB26BCFE-D212-4A40-96D4-D83075C49915}">
      <dgm:prSet phldrT="[Text]"/>
      <dgm:spPr/>
      <dgm:t>
        <a:bodyPr/>
        <a:lstStyle/>
        <a:p>
          <a:r>
            <a:rPr lang="en-IN" dirty="0"/>
            <a:t>xyz@gmail.com</a:t>
          </a:r>
        </a:p>
      </dgm:t>
    </dgm:pt>
    <dgm:pt modelId="{57C3B9E1-2512-4BD8-BB0D-A02955B2B749}" type="parTrans" cxnId="{0B9E644B-72EC-40BA-9A84-62ADD2F72C47}">
      <dgm:prSet/>
      <dgm:spPr/>
      <dgm:t>
        <a:bodyPr/>
        <a:lstStyle/>
        <a:p>
          <a:endParaRPr lang="en-IN"/>
        </a:p>
      </dgm:t>
    </dgm:pt>
    <dgm:pt modelId="{64CBC8A8-6858-4972-BAE9-A35E5DBC9ED2}" type="sibTrans" cxnId="{0B9E644B-72EC-40BA-9A84-62ADD2F72C47}">
      <dgm:prSet/>
      <dgm:spPr/>
      <dgm:t>
        <a:bodyPr/>
        <a:lstStyle/>
        <a:p>
          <a:endParaRPr lang="en-IN"/>
        </a:p>
      </dgm:t>
    </dgm:pt>
    <dgm:pt modelId="{63D64861-2B0B-4CEB-A591-3E84C6A8E437}">
      <dgm:prSet phldrT="[Text]" phldr="1"/>
      <dgm:spPr/>
      <dgm:t>
        <a:bodyPr/>
        <a:lstStyle/>
        <a:p>
          <a:endParaRPr lang="en-IN" dirty="0"/>
        </a:p>
      </dgm:t>
    </dgm:pt>
    <dgm:pt modelId="{183EA995-5DE3-4867-850F-EDE526FAC063}" type="parTrans" cxnId="{69A9B431-6178-4180-9451-5EFC83E78EDF}">
      <dgm:prSet/>
      <dgm:spPr/>
      <dgm:t>
        <a:bodyPr/>
        <a:lstStyle/>
        <a:p>
          <a:endParaRPr lang="en-IN"/>
        </a:p>
      </dgm:t>
    </dgm:pt>
    <dgm:pt modelId="{E5E26900-3F09-4B6C-B26C-82D51FA22316}" type="sibTrans" cxnId="{69A9B431-6178-4180-9451-5EFC83E78EDF}">
      <dgm:prSet/>
      <dgm:spPr/>
      <dgm:t>
        <a:bodyPr/>
        <a:lstStyle/>
        <a:p>
          <a:endParaRPr lang="en-IN"/>
        </a:p>
      </dgm:t>
    </dgm:pt>
    <dgm:pt modelId="{68BF1E2B-DF4C-4036-92C1-CFC060C8BA6F}">
      <dgm:prSet phldrT="[Text]"/>
      <dgm:spPr/>
      <dgm:t>
        <a:bodyPr/>
        <a:lstStyle/>
        <a:p>
          <a:r>
            <a:rPr lang="en-IN" dirty="0"/>
            <a:t>20</a:t>
          </a:r>
        </a:p>
      </dgm:t>
    </dgm:pt>
    <dgm:pt modelId="{68D305EA-A493-4FF8-970A-C1FB1AF00482}" type="parTrans" cxnId="{28AB55DA-12F3-464A-916B-10A2ACAC932B}">
      <dgm:prSet/>
      <dgm:spPr/>
      <dgm:t>
        <a:bodyPr/>
        <a:lstStyle/>
        <a:p>
          <a:endParaRPr lang="en-IN"/>
        </a:p>
      </dgm:t>
    </dgm:pt>
    <dgm:pt modelId="{49C50B79-9F76-479B-89BE-49D52F5A7124}" type="sibTrans" cxnId="{28AB55DA-12F3-464A-916B-10A2ACAC932B}">
      <dgm:prSet/>
      <dgm:spPr/>
      <dgm:t>
        <a:bodyPr/>
        <a:lstStyle/>
        <a:p>
          <a:endParaRPr lang="en-IN"/>
        </a:p>
      </dgm:t>
    </dgm:pt>
    <dgm:pt modelId="{4693C77F-FC4F-4873-ABC2-7B94A992B9D9}">
      <dgm:prSet phldrT="[Text]"/>
      <dgm:spPr/>
      <dgm:t>
        <a:bodyPr/>
        <a:lstStyle/>
        <a:p>
          <a:r>
            <a:rPr lang="en-IN" dirty="0"/>
            <a:t>.</a:t>
          </a:r>
        </a:p>
      </dgm:t>
    </dgm:pt>
    <dgm:pt modelId="{9720CE27-83CC-4B5A-B2E8-CDFD711FD696}" type="parTrans" cxnId="{31532739-1822-4A6E-8EEC-C9CACE9D7D3C}">
      <dgm:prSet/>
      <dgm:spPr/>
      <dgm:t>
        <a:bodyPr/>
        <a:lstStyle/>
        <a:p>
          <a:endParaRPr lang="en-IN"/>
        </a:p>
      </dgm:t>
    </dgm:pt>
    <dgm:pt modelId="{A5B18B4F-52DC-4B94-B758-7F0BEC3ACB1F}" type="sibTrans" cxnId="{31532739-1822-4A6E-8EEC-C9CACE9D7D3C}">
      <dgm:prSet/>
      <dgm:spPr/>
      <dgm:t>
        <a:bodyPr/>
        <a:lstStyle/>
        <a:p>
          <a:endParaRPr lang="en-IN"/>
        </a:p>
      </dgm:t>
    </dgm:pt>
    <dgm:pt modelId="{4D9C29BC-DF02-4D9F-AC6D-1F1C50F7DA3C}">
      <dgm:prSet phldrT="[Text]" custT="1"/>
      <dgm:spPr/>
      <dgm:t>
        <a:bodyPr/>
        <a:lstStyle/>
        <a:p>
          <a:r>
            <a:rPr lang="en-IN" sz="1800" dirty="0"/>
            <a:t>Phone no</a:t>
          </a:r>
        </a:p>
      </dgm:t>
    </dgm:pt>
    <dgm:pt modelId="{00F8A2CA-8125-4582-B557-06A17333BD41}" type="parTrans" cxnId="{80B07E17-0BD9-4B07-A09B-391A7101CAE3}">
      <dgm:prSet/>
      <dgm:spPr/>
      <dgm:t>
        <a:bodyPr/>
        <a:lstStyle/>
        <a:p>
          <a:endParaRPr lang="en-IN"/>
        </a:p>
      </dgm:t>
    </dgm:pt>
    <dgm:pt modelId="{569FD16B-8BDB-4E7B-AC16-DFB89F7F4B16}" type="sibTrans" cxnId="{80B07E17-0BD9-4B07-A09B-391A7101CAE3}">
      <dgm:prSet/>
      <dgm:spPr/>
      <dgm:t>
        <a:bodyPr/>
        <a:lstStyle/>
        <a:p>
          <a:endParaRPr lang="en-IN"/>
        </a:p>
      </dgm:t>
    </dgm:pt>
    <dgm:pt modelId="{129E9657-96B0-498D-A339-8F45AA56E264}">
      <dgm:prSet custT="1"/>
      <dgm:spPr/>
      <dgm:t>
        <a:bodyPr/>
        <a:lstStyle/>
        <a:p>
          <a:r>
            <a:rPr lang="en-IN" sz="1800"/>
            <a:t>Age</a:t>
          </a:r>
          <a:endParaRPr lang="en-IN"/>
        </a:p>
      </dgm:t>
    </dgm:pt>
    <dgm:pt modelId="{B87551A5-4F44-49AB-BD15-27E1E7A5EF06}" type="parTrans" cxnId="{67BB5A8A-F5DD-420F-BA5F-FE4718134C48}">
      <dgm:prSet/>
      <dgm:spPr/>
      <dgm:t>
        <a:bodyPr/>
        <a:lstStyle/>
        <a:p>
          <a:endParaRPr lang="en-IN"/>
        </a:p>
      </dgm:t>
    </dgm:pt>
    <dgm:pt modelId="{B2BD2FFB-5B4D-4804-BDF6-D7B6BC5DAF0B}" type="sibTrans" cxnId="{67BB5A8A-F5DD-420F-BA5F-FE4718134C48}">
      <dgm:prSet/>
      <dgm:spPr/>
      <dgm:t>
        <a:bodyPr/>
        <a:lstStyle/>
        <a:p>
          <a:endParaRPr lang="en-IN"/>
        </a:p>
      </dgm:t>
    </dgm:pt>
    <dgm:pt modelId="{A8A73D7E-8F58-4B3B-B70D-9F4E729498C1}">
      <dgm:prSet/>
      <dgm:spPr/>
      <dgm:t>
        <a:bodyPr/>
        <a:lstStyle/>
        <a:p>
          <a:r>
            <a:rPr lang="en-IN" dirty="0"/>
            <a:t>unknown</a:t>
          </a:r>
        </a:p>
      </dgm:t>
    </dgm:pt>
    <dgm:pt modelId="{C4E7A053-C735-4CB0-9CAB-88A985D718CB}" type="parTrans" cxnId="{5AF24838-1F3A-45D5-844B-79E8441A407F}">
      <dgm:prSet/>
      <dgm:spPr/>
      <dgm:t>
        <a:bodyPr/>
        <a:lstStyle/>
        <a:p>
          <a:endParaRPr lang="en-IN"/>
        </a:p>
      </dgm:t>
    </dgm:pt>
    <dgm:pt modelId="{9AFB4DB0-DDDF-4E51-A62D-42347822A7A8}" type="sibTrans" cxnId="{5AF24838-1F3A-45D5-844B-79E8441A407F}">
      <dgm:prSet/>
      <dgm:spPr/>
      <dgm:t>
        <a:bodyPr/>
        <a:lstStyle/>
        <a:p>
          <a:endParaRPr lang="en-IN"/>
        </a:p>
      </dgm:t>
    </dgm:pt>
    <dgm:pt modelId="{DD01625F-9FD5-49B1-97C0-0231E486A3D4}" type="pres">
      <dgm:prSet presAssocID="{810DFBD8-3F7E-4037-8281-87EC1F5B16E5}" presName="Name0" presStyleCnt="0">
        <dgm:presLayoutVars>
          <dgm:dir/>
          <dgm:animLvl val="lvl"/>
          <dgm:resizeHandles val="exact"/>
        </dgm:presLayoutVars>
      </dgm:prSet>
      <dgm:spPr/>
    </dgm:pt>
    <dgm:pt modelId="{29050CF6-0F78-4A3A-BB6B-9FE74A0004EA}" type="pres">
      <dgm:prSet presAssocID="{B168B0F1-A817-4992-A84E-5A7C15979792}" presName="linNode" presStyleCnt="0"/>
      <dgm:spPr/>
    </dgm:pt>
    <dgm:pt modelId="{2990F70D-741E-4F3B-9CDE-1419FBED79FE}" type="pres">
      <dgm:prSet presAssocID="{B168B0F1-A817-4992-A84E-5A7C15979792}" presName="parentText" presStyleLbl="node1" presStyleIdx="0" presStyleCnt="4">
        <dgm:presLayoutVars>
          <dgm:chMax val="1"/>
          <dgm:bulletEnabled val="1"/>
        </dgm:presLayoutVars>
      </dgm:prSet>
      <dgm:spPr/>
    </dgm:pt>
    <dgm:pt modelId="{6A3EED9B-718E-42E2-9FB0-2D29032CFA04}" type="pres">
      <dgm:prSet presAssocID="{B168B0F1-A817-4992-A84E-5A7C15979792}" presName="descendantText" presStyleLbl="alignAccFollowNode1" presStyleIdx="0" presStyleCnt="4">
        <dgm:presLayoutVars>
          <dgm:bulletEnabled val="1"/>
        </dgm:presLayoutVars>
      </dgm:prSet>
      <dgm:spPr/>
    </dgm:pt>
    <dgm:pt modelId="{2FC7BA37-245A-49AA-AC3A-0A95EAFC7D3F}" type="pres">
      <dgm:prSet presAssocID="{2319830C-F7C7-479A-BC1E-5606FC4DE270}" presName="sp" presStyleCnt="0"/>
      <dgm:spPr/>
    </dgm:pt>
    <dgm:pt modelId="{3E6C9AA0-941E-49BB-A4F1-C4B15E7671D9}" type="pres">
      <dgm:prSet presAssocID="{4D9C29BC-DF02-4D9F-AC6D-1F1C50F7DA3C}" presName="linNode" presStyleCnt="0"/>
      <dgm:spPr/>
    </dgm:pt>
    <dgm:pt modelId="{A4A56395-1AA1-4886-8D93-CC5F51123E45}" type="pres">
      <dgm:prSet presAssocID="{4D9C29BC-DF02-4D9F-AC6D-1F1C50F7DA3C}" presName="parentText" presStyleLbl="node1" presStyleIdx="1" presStyleCnt="4">
        <dgm:presLayoutVars>
          <dgm:chMax val="1"/>
          <dgm:bulletEnabled val="1"/>
        </dgm:presLayoutVars>
      </dgm:prSet>
      <dgm:spPr/>
    </dgm:pt>
    <dgm:pt modelId="{22D730DA-DBA4-4704-B1B6-BCB40B429840}" type="pres">
      <dgm:prSet presAssocID="{4D9C29BC-DF02-4D9F-AC6D-1F1C50F7DA3C}" presName="descendantText" presStyleLbl="alignAccFollowNode1" presStyleIdx="1" presStyleCnt="4">
        <dgm:presLayoutVars>
          <dgm:bulletEnabled val="1"/>
        </dgm:presLayoutVars>
      </dgm:prSet>
      <dgm:spPr/>
    </dgm:pt>
    <dgm:pt modelId="{CF493C14-5A72-45D3-BFE9-32889AD59A02}" type="pres">
      <dgm:prSet presAssocID="{569FD16B-8BDB-4E7B-AC16-DFB89F7F4B16}" presName="sp" presStyleCnt="0"/>
      <dgm:spPr/>
    </dgm:pt>
    <dgm:pt modelId="{FF2BF78D-7394-4A24-9B99-A1B65958839F}" type="pres">
      <dgm:prSet presAssocID="{3469DA39-6F5B-46B5-A719-3F6D6E485484}" presName="linNode" presStyleCnt="0"/>
      <dgm:spPr/>
    </dgm:pt>
    <dgm:pt modelId="{C93ADA58-F1F7-49AD-A350-FBD80BF02ACE}" type="pres">
      <dgm:prSet presAssocID="{3469DA39-6F5B-46B5-A719-3F6D6E485484}" presName="parentText" presStyleLbl="node1" presStyleIdx="2" presStyleCnt="4">
        <dgm:presLayoutVars>
          <dgm:chMax val="1"/>
          <dgm:bulletEnabled val="1"/>
        </dgm:presLayoutVars>
      </dgm:prSet>
      <dgm:spPr/>
    </dgm:pt>
    <dgm:pt modelId="{F8CF7F7D-0F57-47AD-86F3-4BB761E6B311}" type="pres">
      <dgm:prSet presAssocID="{3469DA39-6F5B-46B5-A719-3F6D6E485484}" presName="descendantText" presStyleLbl="alignAccFollowNode1" presStyleIdx="2" presStyleCnt="4">
        <dgm:presLayoutVars>
          <dgm:bulletEnabled val="1"/>
        </dgm:presLayoutVars>
      </dgm:prSet>
      <dgm:spPr/>
    </dgm:pt>
    <dgm:pt modelId="{0CAD4BE9-4C62-4F8E-96AE-3BE32125E082}" type="pres">
      <dgm:prSet presAssocID="{6C83BD5C-BC2F-48FE-BE60-6152F1F4873D}" presName="sp" presStyleCnt="0"/>
      <dgm:spPr/>
    </dgm:pt>
    <dgm:pt modelId="{D81ADB33-F40A-4A6F-8F5C-86D8526A391B}" type="pres">
      <dgm:prSet presAssocID="{129E9657-96B0-498D-A339-8F45AA56E264}" presName="linNode" presStyleCnt="0"/>
      <dgm:spPr/>
    </dgm:pt>
    <dgm:pt modelId="{BC63E01D-8F21-4EE5-84D9-F57CAA30B4A3}" type="pres">
      <dgm:prSet presAssocID="{129E9657-96B0-498D-A339-8F45AA56E264}" presName="parentText" presStyleLbl="node1" presStyleIdx="3" presStyleCnt="4">
        <dgm:presLayoutVars>
          <dgm:chMax val="1"/>
          <dgm:bulletEnabled val="1"/>
        </dgm:presLayoutVars>
      </dgm:prSet>
      <dgm:spPr/>
    </dgm:pt>
    <dgm:pt modelId="{8AAB1A93-93C0-49FC-BE73-37DD12AF2E8D}" type="pres">
      <dgm:prSet presAssocID="{129E9657-96B0-498D-A339-8F45AA56E264}" presName="descendantText" presStyleLbl="alignAccFollowNode1" presStyleIdx="3" presStyleCnt="4">
        <dgm:presLayoutVars>
          <dgm:bulletEnabled val="1"/>
        </dgm:presLayoutVars>
      </dgm:prSet>
      <dgm:spPr/>
    </dgm:pt>
  </dgm:ptLst>
  <dgm:cxnLst>
    <dgm:cxn modelId="{CB938405-CE4A-4A9C-AEED-D9A3A823CD07}" type="presOf" srcId="{B168B0F1-A817-4992-A84E-5A7C15979792}" destId="{2990F70D-741E-4F3B-9CDE-1419FBED79FE}" srcOrd="0" destOrd="0" presId="urn:microsoft.com/office/officeart/2005/8/layout/vList5"/>
    <dgm:cxn modelId="{80B07E17-0BD9-4B07-A09B-391A7101CAE3}" srcId="{810DFBD8-3F7E-4037-8281-87EC1F5B16E5}" destId="{4D9C29BC-DF02-4D9F-AC6D-1F1C50F7DA3C}" srcOrd="1" destOrd="0" parTransId="{00F8A2CA-8125-4582-B557-06A17333BD41}" sibTransId="{569FD16B-8BDB-4E7B-AC16-DFB89F7F4B16}"/>
    <dgm:cxn modelId="{8B44B117-A084-4AC5-BB30-CE4A6FF72F42}" type="presOf" srcId="{4693C77F-FC4F-4873-ABC2-7B94A992B9D9}" destId="{8AAB1A93-93C0-49FC-BE73-37DD12AF2E8D}" srcOrd="0" destOrd="1" presId="urn:microsoft.com/office/officeart/2005/8/layout/vList5"/>
    <dgm:cxn modelId="{1D128E1F-EB7B-4D0B-9510-FCB8EB745FA0}" srcId="{4D9C29BC-DF02-4D9F-AC6D-1F1C50F7DA3C}" destId="{4FD0690D-E91E-468B-ABBA-95C9A5F36C8A}" srcOrd="0" destOrd="0" parTransId="{A1F0F77E-FCAA-4CA2-8D13-E9798087644E}" sibTransId="{BB4F219E-C338-4DBD-8339-F10A859DC2AC}"/>
    <dgm:cxn modelId="{C709A225-23BD-4825-BDE8-ACB43E5DE0EF}" type="presOf" srcId="{A8A73D7E-8F58-4B3B-B70D-9F4E729498C1}" destId="{6A3EED9B-718E-42E2-9FB0-2D29032CFA04}" srcOrd="0" destOrd="0" presId="urn:microsoft.com/office/officeart/2005/8/layout/vList5"/>
    <dgm:cxn modelId="{7586392E-22E4-41F8-A797-2B4B5972C5A0}" type="presOf" srcId="{4D9C29BC-DF02-4D9F-AC6D-1F1C50F7DA3C}" destId="{A4A56395-1AA1-4886-8D93-CC5F51123E45}" srcOrd="0" destOrd="0" presId="urn:microsoft.com/office/officeart/2005/8/layout/vList5"/>
    <dgm:cxn modelId="{4AE5E72E-FC17-407F-AA1B-8C5113FCF984}" type="presOf" srcId="{3469DA39-6F5B-46B5-A719-3F6D6E485484}" destId="{C93ADA58-F1F7-49AD-A350-FBD80BF02ACE}" srcOrd="0" destOrd="0" presId="urn:microsoft.com/office/officeart/2005/8/layout/vList5"/>
    <dgm:cxn modelId="{69A9B431-6178-4180-9451-5EFC83E78EDF}" srcId="{3469DA39-6F5B-46B5-A719-3F6D6E485484}" destId="{63D64861-2B0B-4CEB-A591-3E84C6A8E437}" srcOrd="1" destOrd="0" parTransId="{183EA995-5DE3-4867-850F-EDE526FAC063}" sibTransId="{E5E26900-3F09-4B6C-B26C-82D51FA22316}"/>
    <dgm:cxn modelId="{5AF24838-1F3A-45D5-844B-79E8441A407F}" srcId="{B168B0F1-A817-4992-A84E-5A7C15979792}" destId="{A8A73D7E-8F58-4B3B-B70D-9F4E729498C1}" srcOrd="0" destOrd="0" parTransId="{C4E7A053-C735-4CB0-9CAB-88A985D718CB}" sibTransId="{9AFB4DB0-DDDF-4E51-A62D-42347822A7A8}"/>
    <dgm:cxn modelId="{31532739-1822-4A6E-8EEC-C9CACE9D7D3C}" srcId="{129E9657-96B0-498D-A339-8F45AA56E264}" destId="{4693C77F-FC4F-4873-ABC2-7B94A992B9D9}" srcOrd="1" destOrd="0" parTransId="{9720CE27-83CC-4B5A-B2E8-CDFD711FD696}" sibTransId="{A5B18B4F-52DC-4B94-B758-7F0BEC3ACB1F}"/>
    <dgm:cxn modelId="{43BDED49-AC55-4F75-AAC3-FE061B7BA461}" type="presOf" srcId="{810DFBD8-3F7E-4037-8281-87EC1F5B16E5}" destId="{DD01625F-9FD5-49B1-97C0-0231E486A3D4}" srcOrd="0" destOrd="0" presId="urn:microsoft.com/office/officeart/2005/8/layout/vList5"/>
    <dgm:cxn modelId="{0B9E644B-72EC-40BA-9A84-62ADD2F72C47}" srcId="{3469DA39-6F5B-46B5-A719-3F6D6E485484}" destId="{DB26BCFE-D212-4A40-96D4-D83075C49915}" srcOrd="0" destOrd="0" parTransId="{57C3B9E1-2512-4BD8-BB0D-A02955B2B749}" sibTransId="{64CBC8A8-6858-4972-BAE9-A35E5DBC9ED2}"/>
    <dgm:cxn modelId="{B9284957-CCB2-4028-85D5-7CAF5660B44E}" srcId="{810DFBD8-3F7E-4037-8281-87EC1F5B16E5}" destId="{3469DA39-6F5B-46B5-A719-3F6D6E485484}" srcOrd="2" destOrd="0" parTransId="{075221B2-CA28-40B9-9977-85E65F0C5879}" sibTransId="{6C83BD5C-BC2F-48FE-BE60-6152F1F4873D}"/>
    <dgm:cxn modelId="{4A3C7F7F-C017-4444-9F0D-04C7994216A4}" type="presOf" srcId="{DB26BCFE-D212-4A40-96D4-D83075C49915}" destId="{F8CF7F7D-0F57-47AD-86F3-4BB761E6B311}" srcOrd="0" destOrd="0" presId="urn:microsoft.com/office/officeart/2005/8/layout/vList5"/>
    <dgm:cxn modelId="{67BB5A8A-F5DD-420F-BA5F-FE4718134C48}" srcId="{810DFBD8-3F7E-4037-8281-87EC1F5B16E5}" destId="{129E9657-96B0-498D-A339-8F45AA56E264}" srcOrd="3" destOrd="0" parTransId="{B87551A5-4F44-49AB-BD15-27E1E7A5EF06}" sibTransId="{B2BD2FFB-5B4D-4804-BDF6-D7B6BC5DAF0B}"/>
    <dgm:cxn modelId="{4CF9858A-BDB9-4542-912C-72025B93579B}" type="presOf" srcId="{129E9657-96B0-498D-A339-8F45AA56E264}" destId="{BC63E01D-8F21-4EE5-84D9-F57CAA30B4A3}" srcOrd="0" destOrd="0" presId="urn:microsoft.com/office/officeart/2005/8/layout/vList5"/>
    <dgm:cxn modelId="{5E65B2A4-EEBF-4F95-8C2F-1B4EBA7B238B}" type="presOf" srcId="{68BF1E2B-DF4C-4036-92C1-CFC060C8BA6F}" destId="{8AAB1A93-93C0-49FC-BE73-37DD12AF2E8D}" srcOrd="0" destOrd="0" presId="urn:microsoft.com/office/officeart/2005/8/layout/vList5"/>
    <dgm:cxn modelId="{87C627A7-4F91-4013-B57B-BDD36717AB02}" type="presOf" srcId="{4FD0690D-E91E-468B-ABBA-95C9A5F36C8A}" destId="{22D730DA-DBA4-4704-B1B6-BCB40B429840}" srcOrd="0" destOrd="0" presId="urn:microsoft.com/office/officeart/2005/8/layout/vList5"/>
    <dgm:cxn modelId="{E1B911A8-06D3-4956-A3BE-9A2550D9D3F4}" type="presOf" srcId="{63D64861-2B0B-4CEB-A591-3E84C6A8E437}" destId="{F8CF7F7D-0F57-47AD-86F3-4BB761E6B311}" srcOrd="0" destOrd="1" presId="urn:microsoft.com/office/officeart/2005/8/layout/vList5"/>
    <dgm:cxn modelId="{2793E4C7-924F-4B1A-A8DC-261384F564C5}" srcId="{810DFBD8-3F7E-4037-8281-87EC1F5B16E5}" destId="{B168B0F1-A817-4992-A84E-5A7C15979792}" srcOrd="0" destOrd="0" parTransId="{58607CDA-C73B-46A8-85B5-6629528F5269}" sibTransId="{2319830C-F7C7-479A-BC1E-5606FC4DE270}"/>
    <dgm:cxn modelId="{28AB55DA-12F3-464A-916B-10A2ACAC932B}" srcId="{129E9657-96B0-498D-A339-8F45AA56E264}" destId="{68BF1E2B-DF4C-4036-92C1-CFC060C8BA6F}" srcOrd="0" destOrd="0" parTransId="{68D305EA-A493-4FF8-970A-C1FB1AF00482}" sibTransId="{49C50B79-9F76-479B-89BE-49D52F5A7124}"/>
    <dgm:cxn modelId="{D1857085-E931-45C0-95FD-46D6AD360C37}" type="presParOf" srcId="{DD01625F-9FD5-49B1-97C0-0231E486A3D4}" destId="{29050CF6-0F78-4A3A-BB6B-9FE74A0004EA}" srcOrd="0" destOrd="0" presId="urn:microsoft.com/office/officeart/2005/8/layout/vList5"/>
    <dgm:cxn modelId="{1A16238D-7C4F-4DF9-9FE8-6981F659FC57}" type="presParOf" srcId="{29050CF6-0F78-4A3A-BB6B-9FE74A0004EA}" destId="{2990F70D-741E-4F3B-9CDE-1419FBED79FE}" srcOrd="0" destOrd="0" presId="urn:microsoft.com/office/officeart/2005/8/layout/vList5"/>
    <dgm:cxn modelId="{85AA123D-C8D6-46DA-ACDF-D7C8414EC4D9}" type="presParOf" srcId="{29050CF6-0F78-4A3A-BB6B-9FE74A0004EA}" destId="{6A3EED9B-718E-42E2-9FB0-2D29032CFA04}" srcOrd="1" destOrd="0" presId="urn:microsoft.com/office/officeart/2005/8/layout/vList5"/>
    <dgm:cxn modelId="{0F5EDF35-BF24-4CC6-9B08-C4BA1258401D}" type="presParOf" srcId="{DD01625F-9FD5-49B1-97C0-0231E486A3D4}" destId="{2FC7BA37-245A-49AA-AC3A-0A95EAFC7D3F}" srcOrd="1" destOrd="0" presId="urn:microsoft.com/office/officeart/2005/8/layout/vList5"/>
    <dgm:cxn modelId="{E5DCEA18-1FBC-473B-8333-E548A787C527}" type="presParOf" srcId="{DD01625F-9FD5-49B1-97C0-0231E486A3D4}" destId="{3E6C9AA0-941E-49BB-A4F1-C4B15E7671D9}" srcOrd="2" destOrd="0" presId="urn:microsoft.com/office/officeart/2005/8/layout/vList5"/>
    <dgm:cxn modelId="{F74E6C00-AE11-49D5-A8CF-7ADA42B38FF5}" type="presParOf" srcId="{3E6C9AA0-941E-49BB-A4F1-C4B15E7671D9}" destId="{A4A56395-1AA1-4886-8D93-CC5F51123E45}" srcOrd="0" destOrd="0" presId="urn:microsoft.com/office/officeart/2005/8/layout/vList5"/>
    <dgm:cxn modelId="{677A5997-B526-4CF4-98DF-E1DAB2417080}" type="presParOf" srcId="{3E6C9AA0-941E-49BB-A4F1-C4B15E7671D9}" destId="{22D730DA-DBA4-4704-B1B6-BCB40B429840}" srcOrd="1" destOrd="0" presId="urn:microsoft.com/office/officeart/2005/8/layout/vList5"/>
    <dgm:cxn modelId="{81C55F0E-A5D6-4A0C-B5E3-C55C16AD29FA}" type="presParOf" srcId="{DD01625F-9FD5-49B1-97C0-0231E486A3D4}" destId="{CF493C14-5A72-45D3-BFE9-32889AD59A02}" srcOrd="3" destOrd="0" presId="urn:microsoft.com/office/officeart/2005/8/layout/vList5"/>
    <dgm:cxn modelId="{06E90193-7D80-4F1B-8617-F2F06ADD9395}" type="presParOf" srcId="{DD01625F-9FD5-49B1-97C0-0231E486A3D4}" destId="{FF2BF78D-7394-4A24-9B99-A1B65958839F}" srcOrd="4" destOrd="0" presId="urn:microsoft.com/office/officeart/2005/8/layout/vList5"/>
    <dgm:cxn modelId="{F90A8A8B-12F5-4DF7-818F-8BDEB03BBFDD}" type="presParOf" srcId="{FF2BF78D-7394-4A24-9B99-A1B65958839F}" destId="{C93ADA58-F1F7-49AD-A350-FBD80BF02ACE}" srcOrd="0" destOrd="0" presId="urn:microsoft.com/office/officeart/2005/8/layout/vList5"/>
    <dgm:cxn modelId="{07D34252-07F5-48B4-81EC-69689472247B}" type="presParOf" srcId="{FF2BF78D-7394-4A24-9B99-A1B65958839F}" destId="{F8CF7F7D-0F57-47AD-86F3-4BB761E6B311}" srcOrd="1" destOrd="0" presId="urn:microsoft.com/office/officeart/2005/8/layout/vList5"/>
    <dgm:cxn modelId="{FCA79E02-62DD-4287-A6B5-5B959CD9183B}" type="presParOf" srcId="{DD01625F-9FD5-49B1-97C0-0231E486A3D4}" destId="{0CAD4BE9-4C62-4F8E-96AE-3BE32125E082}" srcOrd="5" destOrd="0" presId="urn:microsoft.com/office/officeart/2005/8/layout/vList5"/>
    <dgm:cxn modelId="{C63F6F7D-B890-4CFB-AB0B-1F6C347879B7}" type="presParOf" srcId="{DD01625F-9FD5-49B1-97C0-0231E486A3D4}" destId="{D81ADB33-F40A-4A6F-8F5C-86D8526A391B}" srcOrd="6" destOrd="0" presId="urn:microsoft.com/office/officeart/2005/8/layout/vList5"/>
    <dgm:cxn modelId="{0250121F-B244-44A4-95A1-7DB5109DFA12}" type="presParOf" srcId="{D81ADB33-F40A-4A6F-8F5C-86D8526A391B}" destId="{BC63E01D-8F21-4EE5-84D9-F57CAA30B4A3}" srcOrd="0" destOrd="0" presId="urn:microsoft.com/office/officeart/2005/8/layout/vList5"/>
    <dgm:cxn modelId="{77357D19-4AC0-4E43-8D00-7E4D998FEC7B}" type="presParOf" srcId="{D81ADB33-F40A-4A6F-8F5C-86D8526A391B}" destId="{8AAB1A93-93C0-49FC-BE73-37DD12AF2E8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3EED9B-718E-42E2-9FB0-2D29032CFA04}">
      <dsp:nvSpPr>
        <dsp:cNvPr id="0" name=""/>
        <dsp:cNvSpPr/>
      </dsp:nvSpPr>
      <dsp:spPr>
        <a:xfrm rot="5400000">
          <a:off x="6140406" y="-2530093"/>
          <a:ext cx="916404" cy="6210455"/>
        </a:xfrm>
        <a:prstGeom prst="round2Same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ln>
        <a:effectLst>
          <a:softEdge rad="12700"/>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IN" sz="2500" kern="1200" dirty="0"/>
            <a:t>unknown</a:t>
          </a:r>
        </a:p>
      </dsp:txBody>
      <dsp:txXfrm rot="-5400000">
        <a:off x="3493381" y="161667"/>
        <a:ext cx="6165720" cy="826934"/>
      </dsp:txXfrm>
    </dsp:sp>
    <dsp:sp modelId="{2990F70D-741E-4F3B-9CDE-1419FBED79FE}">
      <dsp:nvSpPr>
        <dsp:cNvPr id="0" name=""/>
        <dsp:cNvSpPr/>
      </dsp:nvSpPr>
      <dsp:spPr>
        <a:xfrm>
          <a:off x="0" y="2381"/>
          <a:ext cx="3493380" cy="1145505"/>
        </a:xfrm>
        <a:prstGeom prst="roundRect">
          <a:avLst/>
        </a:prstGeom>
        <a:blipFill rotWithShape="1">
          <a:blip xmlns:r="http://schemas.openxmlformats.org/officeDocument/2006/relationships" r:embed="rId1">
            <a:duotone>
              <a:schemeClr val="accent3">
                <a:hueOff val="0"/>
                <a:satOff val="0"/>
                <a:lumOff val="0"/>
                <a:alphaOff val="0"/>
                <a:shade val="36000"/>
                <a:satMod val="120000"/>
              </a:schemeClr>
              <a:schemeClr val="accent3">
                <a:hueOff val="0"/>
                <a:satOff val="0"/>
                <a:lumOff val="0"/>
                <a:alphaOff val="0"/>
                <a:tint val="40000"/>
              </a:schemeClr>
            </a:duotone>
          </a:blip>
          <a:tile tx="0" ty="0" sx="60000" sy="59000" flip="none" algn="tl"/>
        </a:blipFill>
        <a:ln>
          <a:noFill/>
        </a:ln>
        <a:effectLst>
          <a:softEdge rad="1270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IN" sz="1800" kern="1200" dirty="0"/>
            <a:t>Name       </a:t>
          </a:r>
        </a:p>
      </dsp:txBody>
      <dsp:txXfrm>
        <a:off x="55919" y="58300"/>
        <a:ext cx="3381542" cy="1033667"/>
      </dsp:txXfrm>
    </dsp:sp>
    <dsp:sp modelId="{22D730DA-DBA4-4704-B1B6-BCB40B429840}">
      <dsp:nvSpPr>
        <dsp:cNvPr id="0" name=""/>
        <dsp:cNvSpPr/>
      </dsp:nvSpPr>
      <dsp:spPr>
        <a:xfrm rot="5400000">
          <a:off x="6140406" y="-1327312"/>
          <a:ext cx="916404" cy="6210455"/>
        </a:xfrm>
        <a:prstGeom prst="round2Same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ln>
        <a:effectLst>
          <a:softEdge rad="12700"/>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IN" sz="2500" kern="1200" dirty="0"/>
            <a:t>6300568478</a:t>
          </a:r>
        </a:p>
      </dsp:txBody>
      <dsp:txXfrm rot="-5400000">
        <a:off x="3493381" y="1364448"/>
        <a:ext cx="6165720" cy="826934"/>
      </dsp:txXfrm>
    </dsp:sp>
    <dsp:sp modelId="{A4A56395-1AA1-4886-8D93-CC5F51123E45}">
      <dsp:nvSpPr>
        <dsp:cNvPr id="0" name=""/>
        <dsp:cNvSpPr/>
      </dsp:nvSpPr>
      <dsp:spPr>
        <a:xfrm>
          <a:off x="0" y="1205162"/>
          <a:ext cx="3493380" cy="1145505"/>
        </a:xfrm>
        <a:prstGeom prst="roundRect">
          <a:avLst/>
        </a:prstGeom>
        <a:blipFill rotWithShape="1">
          <a:blip xmlns:r="http://schemas.openxmlformats.org/officeDocument/2006/relationships" r:embed="rId1">
            <a:duotone>
              <a:schemeClr val="accent3">
                <a:hueOff val="0"/>
                <a:satOff val="0"/>
                <a:lumOff val="0"/>
                <a:alphaOff val="0"/>
                <a:shade val="36000"/>
                <a:satMod val="120000"/>
              </a:schemeClr>
              <a:schemeClr val="accent3">
                <a:hueOff val="0"/>
                <a:satOff val="0"/>
                <a:lumOff val="0"/>
                <a:alphaOff val="0"/>
                <a:tint val="40000"/>
              </a:schemeClr>
            </a:duotone>
          </a:blip>
          <a:tile tx="0" ty="0" sx="60000" sy="59000" flip="none" algn="tl"/>
        </a:blipFill>
        <a:ln>
          <a:noFill/>
        </a:ln>
        <a:effectLst>
          <a:softEdge rad="1270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IN" sz="1800" kern="1200" dirty="0"/>
            <a:t>Phone no</a:t>
          </a:r>
        </a:p>
      </dsp:txBody>
      <dsp:txXfrm>
        <a:off x="55919" y="1261081"/>
        <a:ext cx="3381542" cy="1033667"/>
      </dsp:txXfrm>
    </dsp:sp>
    <dsp:sp modelId="{F8CF7F7D-0F57-47AD-86F3-4BB761E6B311}">
      <dsp:nvSpPr>
        <dsp:cNvPr id="0" name=""/>
        <dsp:cNvSpPr/>
      </dsp:nvSpPr>
      <dsp:spPr>
        <a:xfrm rot="5400000">
          <a:off x="6140406" y="-124531"/>
          <a:ext cx="916404" cy="6210455"/>
        </a:xfrm>
        <a:prstGeom prst="round2Same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ln>
        <a:effectLst>
          <a:softEdge rad="12700"/>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IN" sz="2500" kern="1200" dirty="0"/>
            <a:t>xyz@gmail.com</a:t>
          </a:r>
        </a:p>
        <a:p>
          <a:pPr marL="228600" lvl="1" indent="-228600" algn="l" defTabSz="1111250">
            <a:lnSpc>
              <a:spcPct val="90000"/>
            </a:lnSpc>
            <a:spcBef>
              <a:spcPct val="0"/>
            </a:spcBef>
            <a:spcAft>
              <a:spcPct val="15000"/>
            </a:spcAft>
            <a:buChar char="•"/>
          </a:pPr>
          <a:endParaRPr lang="en-IN" sz="2500" kern="1200" dirty="0"/>
        </a:p>
      </dsp:txBody>
      <dsp:txXfrm rot="-5400000">
        <a:off x="3493381" y="2567229"/>
        <a:ext cx="6165720" cy="826934"/>
      </dsp:txXfrm>
    </dsp:sp>
    <dsp:sp modelId="{C93ADA58-F1F7-49AD-A350-FBD80BF02ACE}">
      <dsp:nvSpPr>
        <dsp:cNvPr id="0" name=""/>
        <dsp:cNvSpPr/>
      </dsp:nvSpPr>
      <dsp:spPr>
        <a:xfrm>
          <a:off x="0" y="2407943"/>
          <a:ext cx="3493380" cy="1145505"/>
        </a:xfrm>
        <a:prstGeom prst="roundRect">
          <a:avLst/>
        </a:prstGeom>
        <a:blipFill rotWithShape="1">
          <a:blip xmlns:r="http://schemas.openxmlformats.org/officeDocument/2006/relationships" r:embed="rId1">
            <a:duotone>
              <a:schemeClr val="accent3">
                <a:hueOff val="0"/>
                <a:satOff val="0"/>
                <a:lumOff val="0"/>
                <a:alphaOff val="0"/>
                <a:shade val="36000"/>
                <a:satMod val="120000"/>
              </a:schemeClr>
              <a:schemeClr val="accent3">
                <a:hueOff val="0"/>
                <a:satOff val="0"/>
                <a:lumOff val="0"/>
                <a:alphaOff val="0"/>
                <a:tint val="40000"/>
              </a:schemeClr>
            </a:duotone>
          </a:blip>
          <a:tile tx="0" ty="0" sx="60000" sy="59000" flip="none" algn="tl"/>
        </a:blipFill>
        <a:ln>
          <a:noFill/>
        </a:ln>
        <a:effectLst>
          <a:softEdge rad="1270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IN" sz="1800" kern="1200" dirty="0"/>
            <a:t>Email</a:t>
          </a:r>
          <a:endParaRPr lang="en-IN" kern="1200" dirty="0"/>
        </a:p>
      </dsp:txBody>
      <dsp:txXfrm>
        <a:off x="55919" y="2463862"/>
        <a:ext cx="3381542" cy="1033667"/>
      </dsp:txXfrm>
    </dsp:sp>
    <dsp:sp modelId="{8AAB1A93-93C0-49FC-BE73-37DD12AF2E8D}">
      <dsp:nvSpPr>
        <dsp:cNvPr id="0" name=""/>
        <dsp:cNvSpPr/>
      </dsp:nvSpPr>
      <dsp:spPr>
        <a:xfrm rot="5400000">
          <a:off x="6140406" y="1078249"/>
          <a:ext cx="916404" cy="6210455"/>
        </a:xfrm>
        <a:prstGeom prst="round2Same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ln>
        <a:effectLst>
          <a:softEdge rad="12700"/>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IN" sz="2500" kern="1200" dirty="0"/>
            <a:t>20</a:t>
          </a:r>
        </a:p>
        <a:p>
          <a:pPr marL="228600" lvl="1" indent="-228600" algn="l" defTabSz="1111250">
            <a:lnSpc>
              <a:spcPct val="90000"/>
            </a:lnSpc>
            <a:spcBef>
              <a:spcPct val="0"/>
            </a:spcBef>
            <a:spcAft>
              <a:spcPct val="15000"/>
            </a:spcAft>
            <a:buChar char="•"/>
          </a:pPr>
          <a:r>
            <a:rPr lang="en-IN" sz="2500" kern="1200" dirty="0"/>
            <a:t>.</a:t>
          </a:r>
        </a:p>
      </dsp:txBody>
      <dsp:txXfrm rot="-5400000">
        <a:off x="3493381" y="3770010"/>
        <a:ext cx="6165720" cy="826934"/>
      </dsp:txXfrm>
    </dsp:sp>
    <dsp:sp modelId="{BC63E01D-8F21-4EE5-84D9-F57CAA30B4A3}">
      <dsp:nvSpPr>
        <dsp:cNvPr id="0" name=""/>
        <dsp:cNvSpPr/>
      </dsp:nvSpPr>
      <dsp:spPr>
        <a:xfrm>
          <a:off x="0" y="3610724"/>
          <a:ext cx="3493380" cy="1145505"/>
        </a:xfrm>
        <a:prstGeom prst="roundRect">
          <a:avLst/>
        </a:prstGeom>
        <a:blipFill rotWithShape="1">
          <a:blip xmlns:r="http://schemas.openxmlformats.org/officeDocument/2006/relationships" r:embed="rId1">
            <a:duotone>
              <a:schemeClr val="accent3">
                <a:hueOff val="0"/>
                <a:satOff val="0"/>
                <a:lumOff val="0"/>
                <a:alphaOff val="0"/>
                <a:shade val="36000"/>
                <a:satMod val="120000"/>
              </a:schemeClr>
              <a:schemeClr val="accent3">
                <a:hueOff val="0"/>
                <a:satOff val="0"/>
                <a:lumOff val="0"/>
                <a:alphaOff val="0"/>
                <a:tint val="40000"/>
              </a:schemeClr>
            </a:duotone>
          </a:blip>
          <a:tile tx="0" ty="0" sx="60000" sy="59000" flip="none" algn="tl"/>
        </a:blipFill>
        <a:ln>
          <a:noFill/>
        </a:ln>
        <a:effectLst>
          <a:softEdge rad="1270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IN" sz="1800" kern="1200"/>
            <a:t>Age</a:t>
          </a:r>
          <a:endParaRPr lang="en-IN" kern="1200"/>
        </a:p>
      </dsp:txBody>
      <dsp:txXfrm>
        <a:off x="55919" y="3666643"/>
        <a:ext cx="3381542" cy="103366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3FFD7D-3879-42CE-AD40-DF506903A5C2}" type="datetimeFigureOut">
              <a:rPr lang="en-IN" smtClean="0"/>
              <a:t>11-07-2024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C432ED2A-1363-41AE-A616-0F5376F025CA}" type="slidenum">
              <a:rPr lang="en-IN" smtClean="0"/>
              <a:t>‹#›</a:t>
            </a:fld>
            <a:endParaRPr lang="en-IN"/>
          </a:p>
        </p:txBody>
      </p:sp>
    </p:spTree>
    <p:extLst>
      <p:ext uri="{BB962C8B-B14F-4D97-AF65-F5344CB8AC3E}">
        <p14:creationId xmlns:p14="http://schemas.microsoft.com/office/powerpoint/2010/main" val="2505278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3FFD7D-3879-42CE-AD40-DF506903A5C2}" type="datetimeFigureOut">
              <a:rPr lang="en-IN" smtClean="0"/>
              <a:t>11-07-2024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32ED2A-1363-41AE-A616-0F5376F025CA}" type="slidenum">
              <a:rPr lang="en-IN" smtClean="0"/>
              <a:t>‹#›</a:t>
            </a:fld>
            <a:endParaRPr lang="en-IN"/>
          </a:p>
        </p:txBody>
      </p:sp>
    </p:spTree>
    <p:extLst>
      <p:ext uri="{BB962C8B-B14F-4D97-AF65-F5344CB8AC3E}">
        <p14:creationId xmlns:p14="http://schemas.microsoft.com/office/powerpoint/2010/main" val="26492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3FFD7D-3879-42CE-AD40-DF506903A5C2}" type="datetimeFigureOut">
              <a:rPr lang="en-IN" smtClean="0"/>
              <a:t>11-07-2024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32ED2A-1363-41AE-A616-0F5376F025CA}" type="slidenum">
              <a:rPr lang="en-IN" smtClean="0"/>
              <a:t>‹#›</a:t>
            </a:fld>
            <a:endParaRPr lang="en-IN"/>
          </a:p>
        </p:txBody>
      </p:sp>
    </p:spTree>
    <p:extLst>
      <p:ext uri="{BB962C8B-B14F-4D97-AF65-F5344CB8AC3E}">
        <p14:creationId xmlns:p14="http://schemas.microsoft.com/office/powerpoint/2010/main" val="3588580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3FFD7D-3879-42CE-AD40-DF506903A5C2}" type="datetimeFigureOut">
              <a:rPr lang="en-IN" smtClean="0"/>
              <a:t>11-07-2024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32ED2A-1363-41AE-A616-0F5376F025CA}" type="slidenum">
              <a:rPr lang="en-IN" smtClean="0"/>
              <a:t>‹#›</a:t>
            </a:fld>
            <a:endParaRPr lang="en-IN"/>
          </a:p>
        </p:txBody>
      </p:sp>
    </p:spTree>
    <p:extLst>
      <p:ext uri="{BB962C8B-B14F-4D97-AF65-F5344CB8AC3E}">
        <p14:creationId xmlns:p14="http://schemas.microsoft.com/office/powerpoint/2010/main" val="2319879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F3FFD7D-3879-42CE-AD40-DF506903A5C2}" type="datetimeFigureOut">
              <a:rPr lang="en-IN" smtClean="0"/>
              <a:t>11-07-2024</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C432ED2A-1363-41AE-A616-0F5376F025CA}" type="slidenum">
              <a:rPr lang="en-IN" smtClean="0"/>
              <a:t>‹#›</a:t>
            </a:fld>
            <a:endParaRPr lang="en-IN"/>
          </a:p>
        </p:txBody>
      </p:sp>
    </p:spTree>
    <p:extLst>
      <p:ext uri="{BB962C8B-B14F-4D97-AF65-F5344CB8AC3E}">
        <p14:creationId xmlns:p14="http://schemas.microsoft.com/office/powerpoint/2010/main" val="763012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3FFD7D-3879-42CE-AD40-DF506903A5C2}" type="datetimeFigureOut">
              <a:rPr lang="en-IN" smtClean="0"/>
              <a:t>11-07-2024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32ED2A-1363-41AE-A616-0F5376F025CA}" type="slidenum">
              <a:rPr lang="en-IN" smtClean="0"/>
              <a:t>‹#›</a:t>
            </a:fld>
            <a:endParaRPr lang="en-IN"/>
          </a:p>
        </p:txBody>
      </p:sp>
    </p:spTree>
    <p:extLst>
      <p:ext uri="{BB962C8B-B14F-4D97-AF65-F5344CB8AC3E}">
        <p14:creationId xmlns:p14="http://schemas.microsoft.com/office/powerpoint/2010/main" val="2717019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3FFD7D-3879-42CE-AD40-DF506903A5C2}" type="datetimeFigureOut">
              <a:rPr lang="en-IN" smtClean="0"/>
              <a:t>11-07-2024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32ED2A-1363-41AE-A616-0F5376F025CA}" type="slidenum">
              <a:rPr lang="en-IN" smtClean="0"/>
              <a:t>‹#›</a:t>
            </a:fld>
            <a:endParaRPr lang="en-IN"/>
          </a:p>
        </p:txBody>
      </p:sp>
    </p:spTree>
    <p:extLst>
      <p:ext uri="{BB962C8B-B14F-4D97-AF65-F5344CB8AC3E}">
        <p14:creationId xmlns:p14="http://schemas.microsoft.com/office/powerpoint/2010/main" val="2526211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3FFD7D-3879-42CE-AD40-DF506903A5C2}" type="datetimeFigureOut">
              <a:rPr lang="en-IN" smtClean="0"/>
              <a:t>11-07-2024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32ED2A-1363-41AE-A616-0F5376F025CA}" type="slidenum">
              <a:rPr lang="en-IN" smtClean="0"/>
              <a:t>‹#›</a:t>
            </a:fld>
            <a:endParaRPr lang="en-IN"/>
          </a:p>
        </p:txBody>
      </p:sp>
    </p:spTree>
    <p:extLst>
      <p:ext uri="{BB962C8B-B14F-4D97-AF65-F5344CB8AC3E}">
        <p14:creationId xmlns:p14="http://schemas.microsoft.com/office/powerpoint/2010/main" val="4041934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3FFD7D-3879-42CE-AD40-DF506903A5C2}" type="datetimeFigureOut">
              <a:rPr lang="en-IN" smtClean="0"/>
              <a:t>11-07-2024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32ED2A-1363-41AE-A616-0F5376F025CA}" type="slidenum">
              <a:rPr lang="en-IN" smtClean="0"/>
              <a:t>‹#›</a:t>
            </a:fld>
            <a:endParaRPr lang="en-IN"/>
          </a:p>
        </p:txBody>
      </p:sp>
    </p:spTree>
    <p:extLst>
      <p:ext uri="{BB962C8B-B14F-4D97-AF65-F5344CB8AC3E}">
        <p14:creationId xmlns:p14="http://schemas.microsoft.com/office/powerpoint/2010/main" val="3234022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3FFD7D-3879-42CE-AD40-DF506903A5C2}" type="datetimeFigureOut">
              <a:rPr lang="en-IN" smtClean="0"/>
              <a:t>11-07-2024</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432ED2A-1363-41AE-A616-0F5376F025CA}" type="slidenum">
              <a:rPr lang="en-IN" smtClean="0"/>
              <a:t>‹#›</a:t>
            </a:fld>
            <a:endParaRPr lang="en-IN"/>
          </a:p>
        </p:txBody>
      </p:sp>
    </p:spTree>
    <p:extLst>
      <p:ext uri="{BB962C8B-B14F-4D97-AF65-F5344CB8AC3E}">
        <p14:creationId xmlns:p14="http://schemas.microsoft.com/office/powerpoint/2010/main" val="212259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3FFD7D-3879-42CE-AD40-DF506903A5C2}" type="datetimeFigureOut">
              <a:rPr lang="en-IN" smtClean="0"/>
              <a:t>11-07-2024</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432ED2A-1363-41AE-A616-0F5376F025CA}" type="slidenum">
              <a:rPr lang="en-IN" smtClean="0"/>
              <a:t>‹#›</a:t>
            </a:fld>
            <a:endParaRPr lang="en-IN"/>
          </a:p>
        </p:txBody>
      </p:sp>
    </p:spTree>
    <p:extLst>
      <p:ext uri="{BB962C8B-B14F-4D97-AF65-F5344CB8AC3E}">
        <p14:creationId xmlns:p14="http://schemas.microsoft.com/office/powerpoint/2010/main" val="494133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F3FFD7D-3879-42CE-AD40-DF506903A5C2}" type="datetimeFigureOut">
              <a:rPr lang="en-IN" smtClean="0"/>
              <a:t>11-07-2024</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C432ED2A-1363-41AE-A616-0F5376F025CA}" type="slidenum">
              <a:rPr lang="en-IN" smtClean="0"/>
              <a:t>‹#›</a:t>
            </a:fld>
            <a:endParaRPr lang="en-IN"/>
          </a:p>
        </p:txBody>
      </p:sp>
    </p:spTree>
    <p:extLst>
      <p:ext uri="{BB962C8B-B14F-4D97-AF65-F5344CB8AC3E}">
        <p14:creationId xmlns:p14="http://schemas.microsoft.com/office/powerpoint/2010/main" val="33050978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90F7-B950-B99C-1D98-23C09AA8C948}"/>
              </a:ext>
            </a:extLst>
          </p:cNvPr>
          <p:cNvSpPr>
            <a:spLocks noGrp="1"/>
          </p:cNvSpPr>
          <p:nvPr>
            <p:ph type="ctrTitle"/>
          </p:nvPr>
        </p:nvSpPr>
        <p:spPr/>
        <p:txBody>
          <a:bodyPr/>
          <a:lstStyle/>
          <a:p>
            <a:r>
              <a:rPr lang="en-IN" dirty="0"/>
              <a:t>Tour easy</a:t>
            </a:r>
          </a:p>
        </p:txBody>
      </p:sp>
      <p:sp>
        <p:nvSpPr>
          <p:cNvPr id="3" name="Subtitle 2">
            <a:extLst>
              <a:ext uri="{FF2B5EF4-FFF2-40B4-BE49-F238E27FC236}">
                <a16:creationId xmlns:a16="http://schemas.microsoft.com/office/drawing/2014/main" id="{BADD3637-68DA-8E41-091C-338CA95A4C36}"/>
              </a:ext>
            </a:extLst>
          </p:cNvPr>
          <p:cNvSpPr>
            <a:spLocks noGrp="1"/>
          </p:cNvSpPr>
          <p:nvPr>
            <p:ph type="subTitle" idx="1"/>
          </p:nvPr>
        </p:nvSpPr>
        <p:spPr>
          <a:xfrm>
            <a:off x="2886269" y="3778898"/>
            <a:ext cx="9144000" cy="2533261"/>
          </a:xfrm>
        </p:spPr>
        <p:txBody>
          <a:bodyPr>
            <a:normAutofit fontScale="92500"/>
          </a:bodyPr>
          <a:lstStyle/>
          <a:p>
            <a:r>
              <a:rPr lang="en-IN" dirty="0"/>
              <a:t>                                                                         TEAM MEMBERS:</a:t>
            </a:r>
          </a:p>
          <a:p>
            <a:r>
              <a:rPr lang="en-IN" b="1" dirty="0"/>
              <a:t>                                                                        Y. RAJA REDDY       (22R01A66C9)</a:t>
            </a:r>
          </a:p>
          <a:p>
            <a:r>
              <a:rPr lang="en-IN" b="1" dirty="0"/>
              <a:t>                                                                        N. PRADEEP            (22R01A66A4)</a:t>
            </a:r>
          </a:p>
          <a:p>
            <a:r>
              <a:rPr lang="en-IN" b="1" dirty="0"/>
              <a:t>                                                                        V. SAJEEV                 (22R01A66C3)</a:t>
            </a:r>
          </a:p>
          <a:p>
            <a:r>
              <a:rPr lang="en-IN" b="1" dirty="0"/>
              <a:t>                                                                        V. ARJUN                   (22R01A66C4)</a:t>
            </a:r>
          </a:p>
        </p:txBody>
      </p:sp>
      <p:pic>
        <p:nvPicPr>
          <p:cNvPr id="5" name="Graphic 4" descr="Airplane with solid fill">
            <a:extLst>
              <a:ext uri="{FF2B5EF4-FFF2-40B4-BE49-F238E27FC236}">
                <a16:creationId xmlns:a16="http://schemas.microsoft.com/office/drawing/2014/main" id="{EF450774-A402-979B-C3F6-1AE727C209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45436">
            <a:off x="5984734" y="2407427"/>
            <a:ext cx="944258" cy="772080"/>
          </a:xfrm>
          <a:prstGeom prst="rect">
            <a:avLst/>
          </a:prstGeom>
        </p:spPr>
      </p:pic>
      <p:pic>
        <p:nvPicPr>
          <p:cNvPr id="7" name="Graphic 6" descr="Car with solid fill">
            <a:extLst>
              <a:ext uri="{FF2B5EF4-FFF2-40B4-BE49-F238E27FC236}">
                <a16:creationId xmlns:a16="http://schemas.microsoft.com/office/drawing/2014/main" id="{D46F5215-3AC5-88F5-AD8D-56565AEA2D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73221" y="2703687"/>
            <a:ext cx="584718" cy="584718"/>
          </a:xfrm>
          <a:prstGeom prst="rect">
            <a:avLst/>
          </a:prstGeom>
        </p:spPr>
      </p:pic>
    </p:spTree>
    <p:extLst>
      <p:ext uri="{BB962C8B-B14F-4D97-AF65-F5344CB8AC3E}">
        <p14:creationId xmlns:p14="http://schemas.microsoft.com/office/powerpoint/2010/main" val="4051009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A6D5F-9B65-3565-4EC0-8CAF131C79C8}"/>
              </a:ext>
            </a:extLst>
          </p:cNvPr>
          <p:cNvSpPr>
            <a:spLocks noGrp="1"/>
          </p:cNvSpPr>
          <p:nvPr>
            <p:ph type="title"/>
          </p:nvPr>
        </p:nvSpPr>
        <p:spPr/>
        <p:txBody>
          <a:bodyPr/>
          <a:lstStyle/>
          <a:p>
            <a:r>
              <a:rPr lang="en-US" b="1" dirty="0"/>
              <a:t>Requirements:-</a:t>
            </a:r>
            <a:endParaRPr lang="en-IN" b="1" dirty="0"/>
          </a:p>
        </p:txBody>
      </p:sp>
      <p:sp>
        <p:nvSpPr>
          <p:cNvPr id="3" name="Content Placeholder 2">
            <a:extLst>
              <a:ext uri="{FF2B5EF4-FFF2-40B4-BE49-F238E27FC236}">
                <a16:creationId xmlns:a16="http://schemas.microsoft.com/office/drawing/2014/main" id="{30A3AF61-0009-A4B9-A73E-CD38562BB78D}"/>
              </a:ext>
            </a:extLst>
          </p:cNvPr>
          <p:cNvSpPr>
            <a:spLocks noGrp="1"/>
          </p:cNvSpPr>
          <p:nvPr>
            <p:ph idx="1"/>
          </p:nvPr>
        </p:nvSpPr>
        <p:spPr/>
        <p:txBody>
          <a:bodyPr/>
          <a:lstStyle/>
          <a:p>
            <a:pPr marL="0" indent="0">
              <a:buNone/>
            </a:pPr>
            <a:r>
              <a:rPr lang="en-US" dirty="0"/>
              <a:t>Languages we are going to use in this website</a:t>
            </a:r>
          </a:p>
          <a:p>
            <a:pPr marL="514350" indent="-514350">
              <a:buAutoNum type="arabicPeriod"/>
            </a:pPr>
            <a:r>
              <a:rPr lang="en-US" dirty="0">
                <a:solidFill>
                  <a:srgbClr val="FF0000"/>
                </a:solidFill>
              </a:rPr>
              <a:t>HTML</a:t>
            </a:r>
            <a:r>
              <a:rPr lang="en-US" dirty="0"/>
              <a:t>- Tells </a:t>
            </a:r>
            <a:r>
              <a:rPr lang="en-IN" dirty="0"/>
              <a:t>Browser how to structure and display a website it’s used as a front end development.</a:t>
            </a:r>
            <a:endParaRPr lang="en-US" dirty="0"/>
          </a:p>
          <a:p>
            <a:pPr marL="514350" indent="-514350">
              <a:buAutoNum type="arabicPeriod"/>
            </a:pPr>
            <a:r>
              <a:rPr lang="en-US" dirty="0">
                <a:solidFill>
                  <a:srgbClr val="FF0000"/>
                </a:solidFill>
              </a:rPr>
              <a:t>CSS</a:t>
            </a:r>
            <a:r>
              <a:rPr lang="en-US" dirty="0"/>
              <a:t> – It describes the style of webpages.</a:t>
            </a:r>
          </a:p>
          <a:p>
            <a:pPr marL="514350" indent="-514350">
              <a:buAutoNum type="arabicPeriod"/>
            </a:pPr>
            <a:r>
              <a:rPr lang="en-US" dirty="0">
                <a:solidFill>
                  <a:srgbClr val="FF0000"/>
                </a:solidFill>
              </a:rPr>
              <a:t>PYHTON</a:t>
            </a:r>
            <a:r>
              <a:rPr lang="en-US" dirty="0"/>
              <a:t> - Python is a popular open-source language that's easy to learn and use, and its libraries and frameworks support advanced technologies. </a:t>
            </a:r>
          </a:p>
          <a:p>
            <a:pPr marL="514350" indent="-514350">
              <a:buAutoNum type="arabicPeriod"/>
            </a:pPr>
            <a:r>
              <a:rPr lang="en-US" dirty="0">
                <a:solidFill>
                  <a:srgbClr val="FF0000"/>
                </a:solidFill>
              </a:rPr>
              <a:t>Java</a:t>
            </a:r>
            <a:r>
              <a:rPr lang="en-US" dirty="0"/>
              <a:t> – used for building large scale high performance applications.</a:t>
            </a:r>
            <a:endParaRPr lang="en-IN" dirty="0"/>
          </a:p>
        </p:txBody>
      </p:sp>
    </p:spTree>
    <p:extLst>
      <p:ext uri="{BB962C8B-B14F-4D97-AF65-F5344CB8AC3E}">
        <p14:creationId xmlns:p14="http://schemas.microsoft.com/office/powerpoint/2010/main" val="3951308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EFB76-25B3-CEFA-DDEC-905188E1DFBE}"/>
              </a:ext>
            </a:extLst>
          </p:cNvPr>
          <p:cNvSpPr>
            <a:spLocks noGrp="1"/>
          </p:cNvSpPr>
          <p:nvPr>
            <p:ph type="title"/>
          </p:nvPr>
        </p:nvSpPr>
        <p:spPr>
          <a:xfrm>
            <a:off x="1069848" y="484632"/>
            <a:ext cx="9296462" cy="877637"/>
          </a:xfrm>
        </p:spPr>
        <p:txBody>
          <a:bodyPr>
            <a:normAutofit/>
          </a:bodyPr>
          <a:lstStyle/>
          <a:p>
            <a:r>
              <a:rPr lang="en-US" sz="3600" b="1" dirty="0"/>
              <a:t>CLASS DIAGRAM</a:t>
            </a:r>
            <a:endParaRPr lang="en-IN" sz="3600" b="1" dirty="0"/>
          </a:p>
        </p:txBody>
      </p:sp>
      <p:pic>
        <p:nvPicPr>
          <p:cNvPr id="7" name="Content Placeholder 6">
            <a:extLst>
              <a:ext uri="{FF2B5EF4-FFF2-40B4-BE49-F238E27FC236}">
                <a16:creationId xmlns:a16="http://schemas.microsoft.com/office/drawing/2014/main" id="{4DC32616-12C1-4556-B0F2-B8FABDE393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4503" y="1262483"/>
            <a:ext cx="4378646" cy="5268945"/>
          </a:xfrm>
        </p:spPr>
      </p:pic>
    </p:spTree>
    <p:extLst>
      <p:ext uri="{BB962C8B-B14F-4D97-AF65-F5344CB8AC3E}">
        <p14:creationId xmlns:p14="http://schemas.microsoft.com/office/powerpoint/2010/main" val="3371340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B0121-9186-D991-3633-110219291EEF}"/>
              </a:ext>
            </a:extLst>
          </p:cNvPr>
          <p:cNvSpPr>
            <a:spLocks noGrp="1"/>
          </p:cNvSpPr>
          <p:nvPr>
            <p:ph type="title"/>
          </p:nvPr>
        </p:nvSpPr>
        <p:spPr/>
        <p:txBody>
          <a:bodyPr/>
          <a:lstStyle/>
          <a:p>
            <a:r>
              <a:rPr lang="en-IN" dirty="0"/>
              <a:t>USECASE DIAGRAM</a:t>
            </a:r>
          </a:p>
        </p:txBody>
      </p:sp>
      <p:pic>
        <p:nvPicPr>
          <p:cNvPr id="5" name="Content Placeholder 4">
            <a:extLst>
              <a:ext uri="{FF2B5EF4-FFF2-40B4-BE49-F238E27FC236}">
                <a16:creationId xmlns:a16="http://schemas.microsoft.com/office/drawing/2014/main" id="{09AB42EE-8839-401E-6590-65BBFEF8F9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5855" y="1904579"/>
            <a:ext cx="7582035" cy="3983037"/>
          </a:xfrm>
        </p:spPr>
      </p:pic>
    </p:spTree>
    <p:extLst>
      <p:ext uri="{BB962C8B-B14F-4D97-AF65-F5344CB8AC3E}">
        <p14:creationId xmlns:p14="http://schemas.microsoft.com/office/powerpoint/2010/main" val="720996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CF611-4A70-6F0A-D4A5-E54AF4FFB927}"/>
              </a:ext>
            </a:extLst>
          </p:cNvPr>
          <p:cNvSpPr>
            <a:spLocks noGrp="1"/>
          </p:cNvSpPr>
          <p:nvPr>
            <p:ph type="title"/>
          </p:nvPr>
        </p:nvSpPr>
        <p:spPr>
          <a:xfrm>
            <a:off x="220762" y="-271148"/>
            <a:ext cx="10058400" cy="1609344"/>
          </a:xfrm>
        </p:spPr>
        <p:txBody>
          <a:bodyPr>
            <a:normAutofit/>
          </a:bodyPr>
          <a:lstStyle/>
          <a:p>
            <a:r>
              <a:rPr lang="en-IN" sz="4000" dirty="0"/>
              <a:t>SAMPLE CODE</a:t>
            </a:r>
          </a:p>
        </p:txBody>
      </p:sp>
      <p:pic>
        <p:nvPicPr>
          <p:cNvPr id="5" name="Content Placeholder 4">
            <a:extLst>
              <a:ext uri="{FF2B5EF4-FFF2-40B4-BE49-F238E27FC236}">
                <a16:creationId xmlns:a16="http://schemas.microsoft.com/office/drawing/2014/main" id="{7294B70B-2969-7F68-A622-C4811FE5FD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892" y="871538"/>
            <a:ext cx="9535128" cy="5743575"/>
          </a:xfrm>
        </p:spPr>
      </p:pic>
    </p:spTree>
    <p:extLst>
      <p:ext uri="{BB962C8B-B14F-4D97-AF65-F5344CB8AC3E}">
        <p14:creationId xmlns:p14="http://schemas.microsoft.com/office/powerpoint/2010/main" val="206672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66A2-F4DC-0212-2AAC-18010D6CC4FF}"/>
              </a:ext>
            </a:extLst>
          </p:cNvPr>
          <p:cNvSpPr>
            <a:spLocks noGrp="1"/>
          </p:cNvSpPr>
          <p:nvPr>
            <p:ph type="title"/>
          </p:nvPr>
        </p:nvSpPr>
        <p:spPr/>
        <p:txBody>
          <a:bodyPr/>
          <a:lstStyle/>
          <a:p>
            <a:r>
              <a:rPr lang="en-IN" dirty="0"/>
              <a:t>WEBSITE OVERVIEW</a:t>
            </a:r>
          </a:p>
        </p:txBody>
      </p:sp>
      <p:sp>
        <p:nvSpPr>
          <p:cNvPr id="3" name="Content Placeholder 2">
            <a:extLst>
              <a:ext uri="{FF2B5EF4-FFF2-40B4-BE49-F238E27FC236}">
                <a16:creationId xmlns:a16="http://schemas.microsoft.com/office/drawing/2014/main" id="{00F45CC2-9C1C-8928-59DB-8EBF5E8240B0}"/>
              </a:ext>
            </a:extLst>
          </p:cNvPr>
          <p:cNvSpPr>
            <a:spLocks noGrp="1"/>
          </p:cNvSpPr>
          <p:nvPr>
            <p:ph idx="1"/>
          </p:nvPr>
        </p:nvSpPr>
        <p:spPr/>
        <p:txBody>
          <a:bodyPr/>
          <a:lstStyle/>
          <a:p>
            <a:pPr marL="0" indent="0">
              <a:buNone/>
            </a:pPr>
            <a:endParaRPr lang="en-IN" dirty="0"/>
          </a:p>
          <a:p>
            <a:pPr marL="0" indent="0">
              <a:buNone/>
            </a:pPr>
            <a:endParaRPr lang="en-IN" dirty="0"/>
          </a:p>
          <a:p>
            <a:pPr marL="0" indent="0">
              <a:buNone/>
            </a:pPr>
            <a:r>
              <a:rPr lang="en-IN" dirty="0"/>
              <a:t>At search bar we search our web site name.</a:t>
            </a:r>
          </a:p>
          <a:p>
            <a:pPr marL="0" indent="0">
              <a:buNone/>
            </a:pPr>
            <a:endParaRPr lang="en-IN" dirty="0"/>
          </a:p>
          <a:p>
            <a:pPr marL="0" indent="0">
              <a:buNone/>
            </a:pPr>
            <a:r>
              <a:rPr lang="en-IN" dirty="0"/>
              <a:t>             </a:t>
            </a:r>
          </a:p>
        </p:txBody>
      </p:sp>
      <p:sp>
        <p:nvSpPr>
          <p:cNvPr id="4" name="Rectangle 3">
            <a:extLst>
              <a:ext uri="{FF2B5EF4-FFF2-40B4-BE49-F238E27FC236}">
                <a16:creationId xmlns:a16="http://schemas.microsoft.com/office/drawing/2014/main" id="{D54FF204-08D1-8DE9-8A15-1780CB956FC9}"/>
              </a:ext>
            </a:extLst>
          </p:cNvPr>
          <p:cNvSpPr/>
          <p:nvPr/>
        </p:nvSpPr>
        <p:spPr>
          <a:xfrm>
            <a:off x="1698171" y="1987420"/>
            <a:ext cx="6540760" cy="3172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Search bar</a:t>
            </a:r>
            <a:endParaRPr lang="en-IN" b="1" dirty="0">
              <a:ln w="22225">
                <a:solidFill>
                  <a:schemeClr val="accent2"/>
                </a:solidFill>
                <a:prstDash val="solid"/>
              </a:ln>
              <a:solidFill>
                <a:schemeClr val="accent2">
                  <a:lumMod val="40000"/>
                  <a:lumOff val="60000"/>
                </a:schemeClr>
              </a:solidFill>
            </a:endParaRPr>
          </a:p>
        </p:txBody>
      </p:sp>
      <p:sp>
        <p:nvSpPr>
          <p:cNvPr id="5" name="Oval 4">
            <a:extLst>
              <a:ext uri="{FF2B5EF4-FFF2-40B4-BE49-F238E27FC236}">
                <a16:creationId xmlns:a16="http://schemas.microsoft.com/office/drawing/2014/main" id="{3CC6918F-E218-23ED-4DE4-537DCAA93789}"/>
              </a:ext>
            </a:extLst>
          </p:cNvPr>
          <p:cNvSpPr/>
          <p:nvPr/>
        </p:nvSpPr>
        <p:spPr>
          <a:xfrm>
            <a:off x="1800808" y="2071396"/>
            <a:ext cx="130629" cy="933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Connector 8">
            <a:extLst>
              <a:ext uri="{FF2B5EF4-FFF2-40B4-BE49-F238E27FC236}">
                <a16:creationId xmlns:a16="http://schemas.microsoft.com/office/drawing/2014/main" id="{DD685B2B-0132-B97A-F0E1-CEC750161754}"/>
              </a:ext>
            </a:extLst>
          </p:cNvPr>
          <p:cNvCxnSpPr>
            <a:stCxn id="5" idx="5"/>
          </p:cNvCxnSpPr>
          <p:nvPr/>
        </p:nvCxnSpPr>
        <p:spPr>
          <a:xfrm>
            <a:off x="1912307" y="2151038"/>
            <a:ext cx="103105" cy="78978"/>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377859C-DE5F-9380-3181-87F9C695F3D6}"/>
              </a:ext>
            </a:extLst>
          </p:cNvPr>
          <p:cNvSpPr/>
          <p:nvPr/>
        </p:nvSpPr>
        <p:spPr>
          <a:xfrm>
            <a:off x="1698171" y="3764950"/>
            <a:ext cx="6540760" cy="3172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Tourist Friend</a:t>
            </a:r>
            <a:endParaRPr lang="en-IN" b="1" dirty="0">
              <a:ln w="22225">
                <a:solidFill>
                  <a:schemeClr val="accent2"/>
                </a:solidFill>
                <a:prstDash val="solid"/>
              </a:ln>
              <a:solidFill>
                <a:schemeClr val="accent2">
                  <a:lumMod val="40000"/>
                  <a:lumOff val="60000"/>
                </a:schemeClr>
              </a:solidFill>
            </a:endParaRPr>
          </a:p>
        </p:txBody>
      </p:sp>
      <p:sp>
        <p:nvSpPr>
          <p:cNvPr id="11" name="Oval 10">
            <a:extLst>
              <a:ext uri="{FF2B5EF4-FFF2-40B4-BE49-F238E27FC236}">
                <a16:creationId xmlns:a16="http://schemas.microsoft.com/office/drawing/2014/main" id="{AEEDC9B1-7EA0-883E-51A3-ECD8CEA9553B}"/>
              </a:ext>
            </a:extLst>
          </p:cNvPr>
          <p:cNvSpPr/>
          <p:nvPr/>
        </p:nvSpPr>
        <p:spPr>
          <a:xfrm>
            <a:off x="1786578" y="3834572"/>
            <a:ext cx="149289" cy="1667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id="{4C0F3938-B5BE-2C62-1FC2-3FF0285B2F04}"/>
              </a:ext>
            </a:extLst>
          </p:cNvPr>
          <p:cNvCxnSpPr>
            <a:cxnSpLocks/>
          </p:cNvCxnSpPr>
          <p:nvPr/>
        </p:nvCxnSpPr>
        <p:spPr>
          <a:xfrm>
            <a:off x="1866122" y="3927878"/>
            <a:ext cx="149290" cy="7341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183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33FBA-C03C-EDC1-A711-9073513F3B12}"/>
              </a:ext>
            </a:extLst>
          </p:cNvPr>
          <p:cNvSpPr>
            <a:spLocks noGrp="1"/>
          </p:cNvSpPr>
          <p:nvPr>
            <p:ph type="title"/>
          </p:nvPr>
        </p:nvSpPr>
        <p:spPr/>
        <p:txBody>
          <a:bodyPr/>
          <a:lstStyle/>
          <a:p>
            <a:r>
              <a:rPr lang="en-US" dirty="0"/>
              <a:t>APPEARANCE</a:t>
            </a:r>
            <a:endParaRPr lang="en-IN" dirty="0"/>
          </a:p>
        </p:txBody>
      </p:sp>
      <p:sp>
        <p:nvSpPr>
          <p:cNvPr id="3" name="Content Placeholder 2">
            <a:extLst>
              <a:ext uri="{FF2B5EF4-FFF2-40B4-BE49-F238E27FC236}">
                <a16:creationId xmlns:a16="http://schemas.microsoft.com/office/drawing/2014/main" id="{61C0637C-A3D8-18CC-B7DD-4C4E6C103EE8}"/>
              </a:ext>
            </a:extLst>
          </p:cNvPr>
          <p:cNvSpPr>
            <a:spLocks noGrp="1"/>
          </p:cNvSpPr>
          <p:nvPr>
            <p:ph idx="1"/>
          </p:nvPr>
        </p:nvSpPr>
        <p:spPr/>
        <p:txBody>
          <a:bodyPr/>
          <a:lstStyle/>
          <a:p>
            <a:pPr marL="0" indent="0">
              <a:buNone/>
            </a:pPr>
            <a:r>
              <a:rPr lang="en-IN" dirty="0"/>
              <a:t>After that our website link will appear on web page</a:t>
            </a:r>
          </a:p>
          <a:p>
            <a:pPr marL="0" indent="0">
              <a:buNone/>
            </a:pPr>
            <a:endParaRPr lang="en-IN" dirty="0"/>
          </a:p>
        </p:txBody>
      </p:sp>
      <p:pic>
        <p:nvPicPr>
          <p:cNvPr id="6" name="Picture 5">
            <a:extLst>
              <a:ext uri="{FF2B5EF4-FFF2-40B4-BE49-F238E27FC236}">
                <a16:creationId xmlns:a16="http://schemas.microsoft.com/office/drawing/2014/main" id="{633296AA-3F2D-BC83-8C7A-8A0FEDF0A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821" y="2699585"/>
            <a:ext cx="7354302" cy="3500047"/>
          </a:xfrm>
          <a:prstGeom prst="rect">
            <a:avLst/>
          </a:prstGeom>
        </p:spPr>
      </p:pic>
    </p:spTree>
    <p:extLst>
      <p:ext uri="{BB962C8B-B14F-4D97-AF65-F5344CB8AC3E}">
        <p14:creationId xmlns:p14="http://schemas.microsoft.com/office/powerpoint/2010/main" val="1608366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36F7BE-4FF6-7E90-F539-DDA3EA6F1730}"/>
              </a:ext>
            </a:extLst>
          </p:cNvPr>
          <p:cNvSpPr>
            <a:spLocks noGrp="1"/>
          </p:cNvSpPr>
          <p:nvPr>
            <p:ph idx="1"/>
          </p:nvPr>
        </p:nvSpPr>
        <p:spPr>
          <a:xfrm>
            <a:off x="838200" y="391886"/>
            <a:ext cx="10515600" cy="5785077"/>
          </a:xfrm>
        </p:spPr>
        <p:txBody>
          <a:bodyPr/>
          <a:lstStyle/>
          <a:p>
            <a:pPr marL="0" indent="0">
              <a:buNone/>
            </a:pPr>
            <a:r>
              <a:rPr lang="en-IN" dirty="0"/>
              <a:t>After clicking web site.</a:t>
            </a:r>
          </a:p>
        </p:txBody>
      </p:sp>
      <p:graphicFrame>
        <p:nvGraphicFramePr>
          <p:cNvPr id="6" name="Diagram 5">
            <a:extLst>
              <a:ext uri="{FF2B5EF4-FFF2-40B4-BE49-F238E27FC236}">
                <a16:creationId xmlns:a16="http://schemas.microsoft.com/office/drawing/2014/main" id="{9365630B-4A47-CCA6-88DA-F71B08D0AA31}"/>
              </a:ext>
            </a:extLst>
          </p:cNvPr>
          <p:cNvGraphicFramePr/>
          <p:nvPr>
            <p:extLst>
              <p:ext uri="{D42A27DB-BD31-4B8C-83A1-F6EECF244321}">
                <p14:modId xmlns:p14="http://schemas.microsoft.com/office/powerpoint/2010/main" val="1677395837"/>
              </p:ext>
            </p:extLst>
          </p:nvPr>
        </p:nvGraphicFramePr>
        <p:xfrm>
          <a:off x="1184988" y="1138335"/>
          <a:ext cx="9703836" cy="4758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5AE32020-A9A5-8CA6-AA61-D002E9A8C2F8}"/>
              </a:ext>
            </a:extLst>
          </p:cNvPr>
          <p:cNvSpPr/>
          <p:nvPr/>
        </p:nvSpPr>
        <p:spPr>
          <a:xfrm>
            <a:off x="4795935" y="6316824"/>
            <a:ext cx="1595534" cy="4478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SIGN UP</a:t>
            </a:r>
          </a:p>
        </p:txBody>
      </p:sp>
    </p:spTree>
    <p:extLst>
      <p:ext uri="{BB962C8B-B14F-4D97-AF65-F5344CB8AC3E}">
        <p14:creationId xmlns:p14="http://schemas.microsoft.com/office/powerpoint/2010/main" val="4223991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A1483-64EB-847B-936B-BA4E9090CA79}"/>
              </a:ext>
            </a:extLst>
          </p:cNvPr>
          <p:cNvSpPr>
            <a:spLocks noGrp="1"/>
          </p:cNvSpPr>
          <p:nvPr>
            <p:ph type="title"/>
          </p:nvPr>
        </p:nvSpPr>
        <p:spPr>
          <a:xfrm>
            <a:off x="1069848" y="484632"/>
            <a:ext cx="9567050" cy="849646"/>
          </a:xfrm>
        </p:spPr>
        <p:txBody>
          <a:bodyPr/>
          <a:lstStyle/>
          <a:p>
            <a:r>
              <a:rPr lang="en-IN" dirty="0"/>
              <a:t>SCREEN SHOTS</a:t>
            </a:r>
          </a:p>
        </p:txBody>
      </p:sp>
      <p:pic>
        <p:nvPicPr>
          <p:cNvPr id="5" name="Content Placeholder 4">
            <a:extLst>
              <a:ext uri="{FF2B5EF4-FFF2-40B4-BE49-F238E27FC236}">
                <a16:creationId xmlns:a16="http://schemas.microsoft.com/office/drawing/2014/main" id="{C9C76805-57F5-3DF9-038C-48860825B6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7724" y="1626378"/>
            <a:ext cx="8920467" cy="4051300"/>
          </a:xfrm>
        </p:spPr>
      </p:pic>
    </p:spTree>
    <p:extLst>
      <p:ext uri="{BB962C8B-B14F-4D97-AF65-F5344CB8AC3E}">
        <p14:creationId xmlns:p14="http://schemas.microsoft.com/office/powerpoint/2010/main" val="1476653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391B9-7033-E6DA-BFE0-2F5D941627F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8961F56-AC2D-835B-C06B-A8D278A159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6709" y="324650"/>
            <a:ext cx="10058400" cy="3407702"/>
          </a:xfrm>
        </p:spPr>
      </p:pic>
    </p:spTree>
    <p:extLst>
      <p:ext uri="{BB962C8B-B14F-4D97-AF65-F5344CB8AC3E}">
        <p14:creationId xmlns:p14="http://schemas.microsoft.com/office/powerpoint/2010/main" val="2460306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E3B8048-BD40-57A5-9057-70CDCBDE99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511" y="904510"/>
            <a:ext cx="11512977" cy="4824486"/>
          </a:xfrm>
          <a:prstGeom prst="rect">
            <a:avLst/>
          </a:prstGeom>
        </p:spPr>
      </p:pic>
    </p:spTree>
    <p:extLst>
      <p:ext uri="{BB962C8B-B14F-4D97-AF65-F5344CB8AC3E}">
        <p14:creationId xmlns:p14="http://schemas.microsoft.com/office/powerpoint/2010/main" val="4233107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B3E21-3251-6A70-753A-BEB6A9D2199D}"/>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D0A13B91-6C16-2182-3767-66360B2F5752}"/>
              </a:ext>
            </a:extLst>
          </p:cNvPr>
          <p:cNvSpPr>
            <a:spLocks noGrp="1"/>
          </p:cNvSpPr>
          <p:nvPr>
            <p:ph idx="1"/>
          </p:nvPr>
        </p:nvSpPr>
        <p:spPr/>
        <p:txBody>
          <a:bodyPr>
            <a:normAutofit fontScale="92500" lnSpcReduction="20000"/>
          </a:bodyPr>
          <a:lstStyle/>
          <a:p>
            <a:r>
              <a:rPr lang="en-IN" dirty="0"/>
              <a:t>LITERATURE SURVEY</a:t>
            </a:r>
          </a:p>
          <a:p>
            <a:r>
              <a:rPr lang="en-IN" dirty="0"/>
              <a:t>INTRODUCTION</a:t>
            </a:r>
          </a:p>
          <a:p>
            <a:r>
              <a:rPr lang="en-IN" dirty="0"/>
              <a:t>BENIFITS</a:t>
            </a:r>
          </a:p>
          <a:p>
            <a:r>
              <a:rPr lang="en-IN" dirty="0"/>
              <a:t>EXISTING SYSTEM</a:t>
            </a:r>
          </a:p>
          <a:p>
            <a:r>
              <a:rPr lang="en-IN" dirty="0"/>
              <a:t>DRAW BACKS OF EXISTING SYSTEM</a:t>
            </a:r>
          </a:p>
          <a:p>
            <a:r>
              <a:rPr lang="en-IN" dirty="0"/>
              <a:t>NEW PROPOSED</a:t>
            </a:r>
          </a:p>
          <a:p>
            <a:r>
              <a:rPr lang="en-IN" dirty="0"/>
              <a:t>ADVANTAGES</a:t>
            </a:r>
          </a:p>
          <a:p>
            <a:r>
              <a:rPr lang="en-IN" dirty="0"/>
              <a:t>REQUIREMENTS</a:t>
            </a:r>
          </a:p>
          <a:p>
            <a:r>
              <a:rPr lang="en-IN" dirty="0"/>
              <a:t>CLASS DIAGRAM</a:t>
            </a:r>
          </a:p>
          <a:p>
            <a:r>
              <a:rPr lang="en-IN" dirty="0"/>
              <a:t>USECASE DIAGRAM</a:t>
            </a:r>
          </a:p>
          <a:p>
            <a:r>
              <a:rPr lang="en-IN" dirty="0"/>
              <a:t>CONCLUSION</a:t>
            </a:r>
          </a:p>
        </p:txBody>
      </p:sp>
    </p:spTree>
    <p:extLst>
      <p:ext uri="{BB962C8B-B14F-4D97-AF65-F5344CB8AC3E}">
        <p14:creationId xmlns:p14="http://schemas.microsoft.com/office/powerpoint/2010/main" val="2053072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9F1502-B0DE-A0B7-A5C9-B4F2754DF9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947182"/>
            <a:ext cx="10058400" cy="2963635"/>
          </a:xfrm>
        </p:spPr>
      </p:pic>
    </p:spTree>
    <p:extLst>
      <p:ext uri="{BB962C8B-B14F-4D97-AF65-F5344CB8AC3E}">
        <p14:creationId xmlns:p14="http://schemas.microsoft.com/office/powerpoint/2010/main" val="791312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7FF036-B17C-988C-FF79-E897D20251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166" y="1235936"/>
            <a:ext cx="11733668" cy="4386127"/>
          </a:xfrm>
        </p:spPr>
      </p:pic>
    </p:spTree>
    <p:extLst>
      <p:ext uri="{BB962C8B-B14F-4D97-AF65-F5344CB8AC3E}">
        <p14:creationId xmlns:p14="http://schemas.microsoft.com/office/powerpoint/2010/main" val="1973683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84D5E-AE44-3C84-0054-65AEB1C6356F}"/>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3490FC2B-FF96-DAF7-5852-994CB0ED6571}"/>
              </a:ext>
            </a:extLst>
          </p:cNvPr>
          <p:cNvSpPr>
            <a:spLocks noGrp="1"/>
          </p:cNvSpPr>
          <p:nvPr>
            <p:ph idx="1"/>
          </p:nvPr>
        </p:nvSpPr>
        <p:spPr/>
        <p:txBody>
          <a:bodyPr/>
          <a:lstStyle/>
          <a:p>
            <a:pPr marL="0" indent="0">
              <a:buNone/>
            </a:pPr>
            <a:r>
              <a:rPr lang="en-US" dirty="0"/>
              <a:t>Tour Easy" aims to revolutionize the travel planning experience by addressing the common drawbacks of existing tour and travel websites. With its user-friendly interface, transparent pricing, advanced customization, reliable reviews, real-time updates, and robust customer support, "Tour Easy" is set to become the ultimate travel companion for modern travelers.</a:t>
            </a:r>
          </a:p>
          <a:p>
            <a:pPr marL="0" indent="0">
              <a:buNone/>
            </a:pPr>
            <a:endParaRPr lang="en-US" dirty="0"/>
          </a:p>
          <a:p>
            <a:pPr marL="0" indent="0">
              <a:buNone/>
            </a:pPr>
            <a:r>
              <a:rPr lang="en-US" dirty="0"/>
              <a:t>By offering comprehensive travel resources, integrated services, enhanced security, and promoting environmental and social responsibility, "Tour Easy" ensures that users can plan their trips efficiently, economically, and ethically</a:t>
            </a:r>
            <a:endParaRPr lang="en-IN" dirty="0"/>
          </a:p>
        </p:txBody>
      </p:sp>
    </p:spTree>
    <p:extLst>
      <p:ext uri="{BB962C8B-B14F-4D97-AF65-F5344CB8AC3E}">
        <p14:creationId xmlns:p14="http://schemas.microsoft.com/office/powerpoint/2010/main" val="2283656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B7835A7-D424-B786-F12D-9D3C90C009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7640"/>
            <a:ext cx="12192000" cy="3982720"/>
          </a:xfrm>
          <a:prstGeom prst="rect">
            <a:avLst/>
          </a:prstGeom>
        </p:spPr>
      </p:pic>
    </p:spTree>
    <p:extLst>
      <p:ext uri="{BB962C8B-B14F-4D97-AF65-F5344CB8AC3E}">
        <p14:creationId xmlns:p14="http://schemas.microsoft.com/office/powerpoint/2010/main" val="2084740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37E4D-9A1D-1FFA-0BB6-BC9AE13A09ED}"/>
              </a:ext>
            </a:extLst>
          </p:cNvPr>
          <p:cNvSpPr>
            <a:spLocks noGrp="1"/>
          </p:cNvSpPr>
          <p:nvPr>
            <p:ph type="title"/>
          </p:nvPr>
        </p:nvSpPr>
        <p:spPr/>
        <p:txBody>
          <a:bodyPr/>
          <a:lstStyle/>
          <a:p>
            <a:r>
              <a:rPr lang="en-IN" dirty="0"/>
              <a:t>Literature survey:</a:t>
            </a:r>
          </a:p>
        </p:txBody>
      </p:sp>
      <p:sp>
        <p:nvSpPr>
          <p:cNvPr id="3" name="Content Placeholder 2">
            <a:extLst>
              <a:ext uri="{FF2B5EF4-FFF2-40B4-BE49-F238E27FC236}">
                <a16:creationId xmlns:a16="http://schemas.microsoft.com/office/drawing/2014/main" id="{BB4D10B9-6D74-1923-46C9-1A66590EA349}"/>
              </a:ext>
            </a:extLst>
          </p:cNvPr>
          <p:cNvSpPr>
            <a:spLocks noGrp="1"/>
          </p:cNvSpPr>
          <p:nvPr>
            <p:ph idx="1"/>
          </p:nvPr>
        </p:nvSpPr>
        <p:spPr/>
        <p:txBody>
          <a:bodyPr/>
          <a:lstStyle/>
          <a:p>
            <a:pPr marL="278765" indent="0">
              <a:buNone/>
              <a:tabLst>
                <a:tab pos="503555" algn="l"/>
              </a:tabLst>
            </a:pPr>
            <a:r>
              <a:rPr lang="en-US" sz="2400" b="1" dirty="0">
                <a:effectLst/>
                <a:latin typeface="Times New Roman" panose="02020603050405020304" pitchFamily="18" charset="0"/>
                <a:ea typeface="Times New Roman" panose="02020603050405020304" pitchFamily="18" charset="0"/>
              </a:rPr>
              <a:t>Technologies</a:t>
            </a:r>
            <a:r>
              <a:rPr lang="en-US" sz="2400" b="1" spc="-20"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in</a:t>
            </a:r>
            <a:r>
              <a:rPr lang="en-US" sz="2400" b="1" spc="-60"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Tour</a:t>
            </a:r>
            <a:r>
              <a:rPr lang="en-US" sz="2400" b="1" spc="-30" dirty="0">
                <a:effectLst/>
                <a:latin typeface="Times New Roman" panose="02020603050405020304" pitchFamily="18" charset="0"/>
                <a:ea typeface="Times New Roman" panose="02020603050405020304" pitchFamily="18" charset="0"/>
              </a:rPr>
              <a:t> </a:t>
            </a:r>
            <a:r>
              <a:rPr lang="en-US" sz="2400" b="1" spc="-10" dirty="0">
                <a:effectLst/>
                <a:latin typeface="Times New Roman" panose="02020603050405020304" pitchFamily="18" charset="0"/>
                <a:ea typeface="Times New Roman" panose="02020603050405020304" pitchFamily="18" charset="0"/>
              </a:rPr>
              <a:t>Guides</a:t>
            </a:r>
            <a:endParaRPr lang="en-IN" sz="2400" b="1" dirty="0">
              <a:effectLst/>
              <a:latin typeface="Times New Roman" panose="02020603050405020304" pitchFamily="18" charset="0"/>
              <a:ea typeface="Times New Roman" panose="02020603050405020304" pitchFamily="18" charset="0"/>
            </a:endParaRPr>
          </a:p>
          <a:p>
            <a:pPr marL="95885" indent="0" algn="just">
              <a:spcBef>
                <a:spcPts val="20"/>
              </a:spcBef>
              <a:spcAft>
                <a:spcPts val="0"/>
              </a:spcAft>
              <a:buNone/>
            </a:pPr>
            <a:r>
              <a:rPr lang="en-US" sz="1800" dirty="0">
                <a:effectLst/>
                <a:latin typeface="Times New Roman" panose="02020603050405020304" pitchFamily="18" charset="0"/>
                <a:ea typeface="Times New Roman" panose="02020603050405020304" pitchFamily="18" charset="0"/>
              </a:rPr>
              <a:t>  </a:t>
            </a:r>
          </a:p>
          <a:p>
            <a:pPr marL="95885" indent="0" algn="just">
              <a:spcBef>
                <a:spcPts val="20"/>
              </a:spcBef>
              <a:spcAft>
                <a:spcPts val="0"/>
              </a:spcAft>
              <a:buNone/>
            </a:pPr>
            <a:r>
              <a:rPr lang="en-US" sz="1800" dirty="0">
                <a:effectLst/>
                <a:latin typeface="Times New Roman" panose="02020603050405020304" pitchFamily="18" charset="0"/>
                <a:ea typeface="Times New Roman" panose="02020603050405020304" pitchFamily="18" charset="0"/>
              </a:rPr>
              <a:t>Natural Language Processing (NLP): NLP enables tour guides to understand and respond</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user</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queries</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natural</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language,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making</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interactions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more</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intuitive.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Studies such</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as</a:t>
            </a:r>
            <a:r>
              <a:rPr lang="en-US" sz="1800" spc="-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Jurafsky</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Martin</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(2019) highlight</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advancements in</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NLP</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techniques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that allow for more accurate and context-aware responses.</a:t>
            </a:r>
            <a:endParaRPr lang="en-IN" sz="1800" dirty="0">
              <a:effectLst/>
              <a:latin typeface="Times New Roman" panose="02020603050405020304" pitchFamily="18" charset="0"/>
              <a:ea typeface="Times New Roman" panose="02020603050405020304" pitchFamily="18" charset="0"/>
            </a:endParaRPr>
          </a:p>
          <a:p>
            <a:pPr marL="278765" marR="363220" indent="-228600" algn="just">
              <a:spcBef>
                <a:spcPts val="40"/>
              </a:spcBef>
              <a:spcAft>
                <a:spcPts val="0"/>
              </a:spcAft>
              <a:tabLst>
                <a:tab pos="381635" algn="l"/>
              </a:tabLst>
            </a:pPr>
            <a:endParaRPr lang="en-US" sz="1800" dirty="0">
              <a:effectLst/>
              <a:latin typeface="Times New Roman" panose="02020603050405020304" pitchFamily="18" charset="0"/>
              <a:ea typeface="Times New Roman" panose="02020603050405020304" pitchFamily="18" charset="0"/>
            </a:endParaRPr>
          </a:p>
          <a:p>
            <a:pPr marL="50165" marR="363220" indent="0" algn="just">
              <a:spcBef>
                <a:spcPts val="40"/>
              </a:spcBef>
              <a:spcAft>
                <a:spcPts val="0"/>
              </a:spcAft>
              <a:buNone/>
              <a:tabLst>
                <a:tab pos="381635" algn="l"/>
              </a:tabLst>
            </a:pPr>
            <a:r>
              <a:rPr lang="en-US" sz="1800" dirty="0">
                <a:effectLst/>
                <a:latin typeface="Times New Roman" panose="02020603050405020304" pitchFamily="18" charset="0"/>
                <a:ea typeface="Times New Roman" panose="02020603050405020304" pitchFamily="18" charset="0"/>
              </a:rPr>
              <a:t>Computer</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Vision:</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Computer</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vision</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technologies</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allow</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AI</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tour</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guides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recognize landmarks</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provide</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relevant</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information</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through</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image</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processing.</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Goodfellow, Bengio, and Courville (2016) discuss the applications of deep learning in image recognition, which are crucial for developing visual tour guides.</a:t>
            </a:r>
            <a:endParaRPr lang="en-IN" sz="1800" dirty="0">
              <a:effectLst/>
              <a:latin typeface="Times New Roman" panose="02020603050405020304" pitchFamily="18" charset="0"/>
              <a:ea typeface="Times New Roman" panose="02020603050405020304" pitchFamily="18" charset="0"/>
            </a:endParaRPr>
          </a:p>
          <a:p>
            <a:pPr marL="0" indent="0" algn="just">
              <a:spcBef>
                <a:spcPts val="115"/>
              </a:spcBef>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820955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759A9D-EC4A-EC19-3EFD-0BDCAE54FA6A}"/>
              </a:ext>
            </a:extLst>
          </p:cNvPr>
          <p:cNvSpPr>
            <a:spLocks noGrp="1"/>
          </p:cNvSpPr>
          <p:nvPr>
            <p:ph idx="1"/>
          </p:nvPr>
        </p:nvSpPr>
        <p:spPr>
          <a:xfrm>
            <a:off x="1066800" y="871106"/>
            <a:ext cx="10058400" cy="4680608"/>
          </a:xfrm>
        </p:spPr>
        <p:txBody>
          <a:bodyPr>
            <a:normAutofit fontScale="92500" lnSpcReduction="10000"/>
          </a:bodyPr>
          <a:lstStyle/>
          <a:p>
            <a:pPr marL="0" indent="0">
              <a:buNone/>
            </a:pPr>
            <a:r>
              <a:rPr lang="en-IN" sz="3500" dirty="0"/>
              <a:t>INTRODUCTION</a:t>
            </a:r>
            <a:r>
              <a:rPr lang="en-IN" dirty="0"/>
              <a:t>:</a:t>
            </a:r>
          </a:p>
          <a:p>
            <a:pPr marL="0" indent="0">
              <a:buNone/>
            </a:pPr>
            <a:endParaRPr lang="en-IN" dirty="0"/>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This project it mainly focuses on the India’s most visited tourist places and other attractions which</a:t>
            </a:r>
          </a:p>
          <a:p>
            <a:pPr marL="0" indent="0">
              <a:buNone/>
            </a:pPr>
            <a:r>
              <a:rPr lang="en-IN" sz="2000" dirty="0">
                <a:latin typeface="Times New Roman" panose="02020603050405020304" pitchFamily="18" charset="0"/>
                <a:cs typeface="Times New Roman" panose="02020603050405020304" pitchFamily="18" charset="0"/>
              </a:rPr>
              <a:t>     the people will like.</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 In this website it particularly shows the most visited places in India by the People. It shows according to the state.</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If the person select or choose any state it will give the details of the places which are more popular in that city or state.</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 Also it will show the near by Hotels, Restaurants, and other living cottages etc… with low budget and high quality it shows these things based on rating given by the people who were visited it, so based on that the person can easily find the restaurants and hotels</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Also we provide a phone numbers of those hotels &amp; restaurants so he/she can easily contact and book the hotels or restaurants. </a:t>
            </a:r>
            <a:endParaRPr lang="en-IN" dirty="0"/>
          </a:p>
        </p:txBody>
      </p:sp>
    </p:spTree>
    <p:extLst>
      <p:ext uri="{BB962C8B-B14F-4D97-AF65-F5344CB8AC3E}">
        <p14:creationId xmlns:p14="http://schemas.microsoft.com/office/powerpoint/2010/main" val="1706378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C979B-CF63-35B1-868E-C70FC71B76AB}"/>
              </a:ext>
            </a:extLst>
          </p:cNvPr>
          <p:cNvSpPr>
            <a:spLocks noGrp="1"/>
          </p:cNvSpPr>
          <p:nvPr>
            <p:ph type="title"/>
          </p:nvPr>
        </p:nvSpPr>
        <p:spPr/>
        <p:txBody>
          <a:bodyPr/>
          <a:lstStyle/>
          <a:p>
            <a:r>
              <a:rPr lang="en-IN" dirty="0"/>
              <a:t>BENEFITS of the project:</a:t>
            </a:r>
          </a:p>
        </p:txBody>
      </p:sp>
      <p:sp>
        <p:nvSpPr>
          <p:cNvPr id="3" name="Content Placeholder 2">
            <a:extLst>
              <a:ext uri="{FF2B5EF4-FFF2-40B4-BE49-F238E27FC236}">
                <a16:creationId xmlns:a16="http://schemas.microsoft.com/office/drawing/2014/main" id="{EE99539A-BBA9-BE34-A32A-839B2DAC37F9}"/>
              </a:ext>
            </a:extLst>
          </p:cNvPr>
          <p:cNvSpPr>
            <a:spLocks noGrp="1"/>
          </p:cNvSpPr>
          <p:nvPr>
            <p:ph idx="1"/>
          </p:nvPr>
        </p:nvSpPr>
        <p:spPr/>
        <p:txBody>
          <a:bodyPr>
            <a:normAutofit/>
          </a:bodyPr>
          <a:lstStyle/>
          <a:p>
            <a:r>
              <a:rPr lang="en-IN" sz="2000" dirty="0">
                <a:latin typeface="Times New Roman" panose="02020603050405020304" pitchFamily="18" charset="0"/>
                <a:cs typeface="Times New Roman" panose="02020603050405020304" pitchFamily="18" charset="0"/>
              </a:rPr>
              <a:t>It is not only useful for the Indians. And also, it is useful for the other foreigners, who are coming to India to visit and see the tourist attractions and other places.</a:t>
            </a:r>
          </a:p>
          <a:p>
            <a:r>
              <a:rPr lang="en-IN" sz="2000" dirty="0">
                <a:latin typeface="Times New Roman" panose="02020603050405020304" pitchFamily="18" charset="0"/>
                <a:cs typeface="Times New Roman" panose="02020603050405020304" pitchFamily="18" charset="0"/>
              </a:rPr>
              <a:t>In this way, they can easily find the places which they want to visit in India.</a:t>
            </a:r>
          </a:p>
          <a:p>
            <a:r>
              <a:rPr lang="en-IN" sz="2000" dirty="0">
                <a:latin typeface="Times New Roman" panose="02020603050405020304" pitchFamily="18" charset="0"/>
                <a:cs typeface="Times New Roman" panose="02020603050405020304" pitchFamily="18" charset="0"/>
              </a:rPr>
              <a:t>Here we provide some options  that are like attractions, adventure, devotion, parks, gardens like that. So in this way, they can select these multiple options. And based on the selection of options, It will show the results according to their options.</a:t>
            </a:r>
          </a:p>
          <a:p>
            <a:r>
              <a:rPr lang="en-IN" sz="2000" dirty="0">
                <a:latin typeface="Times New Roman" panose="02020603050405020304" pitchFamily="18" charset="0"/>
                <a:cs typeface="Times New Roman" panose="02020603050405020304" pitchFamily="18" charset="0"/>
              </a:rPr>
              <a:t>And we are providing the option of these hotels and restaurants. So due to that, they can easily find the restaurants and hotels to eat and stay at </a:t>
            </a:r>
            <a:r>
              <a:rPr lang="en-IN" sz="2000" dirty="0" err="1">
                <a:latin typeface="Times New Roman" panose="02020603050405020304" pitchFamily="18" charset="0"/>
                <a:cs typeface="Times New Roman" panose="02020603050405020304" pitchFamily="18" charset="0"/>
              </a:rPr>
              <a:t>nights.,Without</a:t>
            </a:r>
            <a:r>
              <a:rPr lang="en-IN" sz="2000" dirty="0">
                <a:latin typeface="Times New Roman" panose="02020603050405020304" pitchFamily="18" charset="0"/>
                <a:cs typeface="Times New Roman" panose="02020603050405020304" pitchFamily="18" charset="0"/>
              </a:rPr>
              <a:t> worrying .</a:t>
            </a:r>
          </a:p>
        </p:txBody>
      </p:sp>
    </p:spTree>
    <p:extLst>
      <p:ext uri="{BB962C8B-B14F-4D97-AF65-F5344CB8AC3E}">
        <p14:creationId xmlns:p14="http://schemas.microsoft.com/office/powerpoint/2010/main" val="540761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82230-84B7-2CEB-F660-924CF043920B}"/>
              </a:ext>
            </a:extLst>
          </p:cNvPr>
          <p:cNvSpPr>
            <a:spLocks noGrp="1"/>
          </p:cNvSpPr>
          <p:nvPr>
            <p:ph type="title"/>
          </p:nvPr>
        </p:nvSpPr>
        <p:spPr/>
        <p:txBody>
          <a:bodyPr/>
          <a:lstStyle/>
          <a:p>
            <a:r>
              <a:rPr lang="en-IN" dirty="0"/>
              <a:t>EXISTING SYSTEM</a:t>
            </a:r>
          </a:p>
        </p:txBody>
      </p:sp>
      <p:sp>
        <p:nvSpPr>
          <p:cNvPr id="3" name="Content Placeholder 2">
            <a:extLst>
              <a:ext uri="{FF2B5EF4-FFF2-40B4-BE49-F238E27FC236}">
                <a16:creationId xmlns:a16="http://schemas.microsoft.com/office/drawing/2014/main" id="{4E93E2CD-8973-274C-12B9-8D4ECB43958D}"/>
              </a:ext>
            </a:extLst>
          </p:cNvPr>
          <p:cNvSpPr>
            <a:spLocks noGrp="1"/>
          </p:cNvSpPr>
          <p:nvPr>
            <p:ph idx="1"/>
          </p:nvPr>
        </p:nvSpPr>
        <p:spPr/>
        <p:txBody>
          <a:bodyPr/>
          <a:lstStyle/>
          <a:p>
            <a:r>
              <a:rPr lang="en-IN" dirty="0"/>
              <a:t>Trip Advisor</a:t>
            </a:r>
          </a:p>
          <a:p>
            <a:r>
              <a:rPr lang="en-IN" dirty="0"/>
              <a:t>Lonely Planet</a:t>
            </a:r>
          </a:p>
          <a:p>
            <a:r>
              <a:rPr lang="en-IN" dirty="0"/>
              <a:t>Booking.com</a:t>
            </a:r>
          </a:p>
          <a:p>
            <a:r>
              <a:rPr lang="en-IN" dirty="0"/>
              <a:t>Airbnb</a:t>
            </a:r>
          </a:p>
          <a:p>
            <a:r>
              <a:rPr lang="en-IN" dirty="0"/>
              <a:t>Get your guide</a:t>
            </a:r>
          </a:p>
          <a:p>
            <a:endParaRPr lang="en-IN" dirty="0"/>
          </a:p>
        </p:txBody>
      </p:sp>
    </p:spTree>
    <p:extLst>
      <p:ext uri="{BB962C8B-B14F-4D97-AF65-F5344CB8AC3E}">
        <p14:creationId xmlns:p14="http://schemas.microsoft.com/office/powerpoint/2010/main" val="4013428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D3BF29-515C-E87C-0ABE-F05DE23AE002}"/>
              </a:ext>
            </a:extLst>
          </p:cNvPr>
          <p:cNvSpPr>
            <a:spLocks noGrp="1"/>
          </p:cNvSpPr>
          <p:nvPr>
            <p:ph idx="1"/>
          </p:nvPr>
        </p:nvSpPr>
        <p:spPr>
          <a:xfrm>
            <a:off x="838200" y="522515"/>
            <a:ext cx="10515600" cy="5477168"/>
          </a:xfrm>
        </p:spPr>
        <p:txBody>
          <a:bodyPr>
            <a:normAutofit/>
          </a:bodyPr>
          <a:lstStyle/>
          <a:p>
            <a:pPr marL="0" indent="0">
              <a:lnSpc>
                <a:spcPct val="107000"/>
              </a:lnSpc>
              <a:spcAft>
                <a:spcPts val="800"/>
              </a:spcAft>
              <a:buNone/>
            </a:pPr>
            <a:r>
              <a:rPr lang="en-IN" sz="3500" dirty="0">
                <a:effectLst/>
                <a:latin typeface="+mj-lt"/>
                <a:ea typeface="Calibri" panose="020F0502020204030204" pitchFamily="34" charset="0"/>
                <a:cs typeface="Times New Roman" panose="02020603050405020304" pitchFamily="18" charset="0"/>
              </a:rPr>
              <a:t>Drawbacks of Existing System :-</a:t>
            </a:r>
          </a:p>
          <a:p>
            <a:r>
              <a:rPr lang="en-US" dirty="0"/>
              <a:t>Many travel websites provide an overwhelming amount of information, making it difficult for users to find what they need quickly.</a:t>
            </a:r>
          </a:p>
          <a:p>
            <a:r>
              <a:rPr lang="en-US" dirty="0"/>
              <a:t>Some sites have high service fees or hidden costs that are not apparent until the final stages of booking.</a:t>
            </a:r>
          </a:p>
          <a:p>
            <a:r>
              <a:rPr lang="en-US" dirty="0"/>
              <a:t>User reviews can be inconsistent or biased, and some may even be fake.</a:t>
            </a:r>
          </a:p>
          <a:p>
            <a:r>
              <a:rPr lang="en-US" dirty="0"/>
              <a:t>Some sites do not provide real-time updates on availability, pricing, or changes in travel conditions.</a:t>
            </a:r>
          </a:p>
          <a:p>
            <a:r>
              <a:rPr lang="en-US" dirty="0"/>
              <a:t>Not all travel websites offer multi-language support.</a:t>
            </a:r>
          </a:p>
          <a:p>
            <a:r>
              <a:rPr lang="en-US" dirty="0"/>
              <a:t>Websites with complicated navigation and cluttered interfaces can be hard to use.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5403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8E4046-E948-09FF-016D-8F208446F617}"/>
              </a:ext>
            </a:extLst>
          </p:cNvPr>
          <p:cNvSpPr>
            <a:spLocks noGrp="1"/>
          </p:cNvSpPr>
          <p:nvPr>
            <p:ph idx="1"/>
          </p:nvPr>
        </p:nvSpPr>
        <p:spPr>
          <a:xfrm>
            <a:off x="838199" y="345233"/>
            <a:ext cx="10731759" cy="5831730"/>
          </a:xfrm>
        </p:spPr>
        <p:txBody>
          <a:bodyPr>
            <a:normAutofit fontScale="77500" lnSpcReduction="20000"/>
          </a:bodyPr>
          <a:lstStyle/>
          <a:p>
            <a:pPr marL="0" indent="0">
              <a:lnSpc>
                <a:spcPct val="107000"/>
              </a:lnSpc>
              <a:spcAft>
                <a:spcPts val="800"/>
              </a:spcAft>
              <a:buNone/>
            </a:pPr>
            <a:r>
              <a:rPr lang="en-IN" sz="3100" dirty="0">
                <a:effectLst/>
                <a:latin typeface="+mj-lt"/>
                <a:ea typeface="Calibri" panose="020F0502020204030204" pitchFamily="34" charset="0"/>
                <a:cs typeface="Times New Roman" panose="02020603050405020304" pitchFamily="18" charset="0"/>
              </a:rPr>
              <a:t>New Proposed System</a:t>
            </a:r>
            <a:r>
              <a:rPr lang="en-IN" sz="3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2400" dirty="0"/>
              <a:t>An intuitive and clean design ensures users can easily find what they need.</a:t>
            </a:r>
          </a:p>
          <a:p>
            <a:pPr>
              <a:lnSpc>
                <a:spcPct val="107000"/>
              </a:lnSpc>
              <a:spcAft>
                <a:spcPts val="800"/>
              </a:spcAft>
            </a:pPr>
            <a:r>
              <a:rPr lang="en-US" sz="2400" dirty="0"/>
              <a:t>No hidden fees; all costs are transparently displayed from the start.</a:t>
            </a:r>
          </a:p>
          <a:p>
            <a:pPr>
              <a:lnSpc>
                <a:spcPct val="107000"/>
              </a:lnSpc>
              <a:spcAft>
                <a:spcPts val="800"/>
              </a:spcAft>
            </a:pPr>
            <a:r>
              <a:rPr lang="en-US" sz="2400" dirty="0"/>
              <a:t>Only genuine reviews from verified travelers are displayed.</a:t>
            </a:r>
          </a:p>
          <a:p>
            <a:pPr>
              <a:lnSpc>
                <a:spcPct val="107000"/>
              </a:lnSpc>
              <a:spcAft>
                <a:spcPts val="800"/>
              </a:spcAft>
            </a:pPr>
            <a:r>
              <a:rPr lang="en-US" sz="2400" dirty="0"/>
              <a:t>Real-time updates on availability and pricing to avoid booking conflicts.</a:t>
            </a:r>
          </a:p>
          <a:p>
            <a:pPr>
              <a:lnSpc>
                <a:spcPct val="107000"/>
              </a:lnSpc>
              <a:spcAft>
                <a:spcPts val="800"/>
              </a:spcAft>
            </a:pPr>
            <a:r>
              <a:rPr lang="en-US" sz="2400" dirty="0">
                <a:solidFill>
                  <a:schemeClr val="tx1">
                    <a:lumMod val="75000"/>
                    <a:lumOff val="25000"/>
                  </a:schemeClr>
                </a:solidFill>
                <a:effectLst/>
                <a:ea typeface="Calibri" panose="020F0502020204030204" pitchFamily="34" charset="0"/>
                <a:cs typeface="Times New Roman" panose="02020603050405020304" pitchFamily="18" charset="0"/>
              </a:rPr>
              <a:t>Updated maps where user can navigate to their destinations without any glitches.</a:t>
            </a:r>
          </a:p>
          <a:p>
            <a:pPr>
              <a:lnSpc>
                <a:spcPct val="107000"/>
              </a:lnSpc>
              <a:spcAft>
                <a:spcPts val="800"/>
              </a:spcAft>
            </a:pPr>
            <a:r>
              <a:rPr lang="en-US" sz="2400" dirty="0"/>
              <a:t>Extensive resources including destination guides, tips, and local insights.</a:t>
            </a:r>
          </a:p>
          <a:p>
            <a:pPr>
              <a:lnSpc>
                <a:spcPct val="107000"/>
              </a:lnSpc>
              <a:spcAft>
                <a:spcPts val="800"/>
              </a:spcAft>
            </a:pPr>
            <a:r>
              <a:rPr lang="en-US" sz="2400" dirty="0"/>
              <a:t>Support in multiple languages to cater to a global audience.</a:t>
            </a:r>
            <a:r>
              <a:rPr lang="en-IN" sz="2400" b="1"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07000"/>
              </a:lnSpc>
              <a:spcAft>
                <a:spcPts val="800"/>
              </a:spcAft>
              <a:buNone/>
            </a:pPr>
            <a:r>
              <a:rPr lang="en-US" dirty="0"/>
              <a:t>          	This proposed system for "Tour Easy" aims to provide a comprehensive, user-friendly, and   	transparent travel planning experience, addressing the shortcomings of current tour and travel 	websites.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
        <p:nvSpPr>
          <p:cNvPr id="2" name="Arrow: Right 1">
            <a:extLst>
              <a:ext uri="{FF2B5EF4-FFF2-40B4-BE49-F238E27FC236}">
                <a16:creationId xmlns:a16="http://schemas.microsoft.com/office/drawing/2014/main" id="{7CC4FE0C-6C4B-11BF-6DC9-248E756A1E8F}"/>
              </a:ext>
            </a:extLst>
          </p:cNvPr>
          <p:cNvSpPr/>
          <p:nvPr/>
        </p:nvSpPr>
        <p:spPr>
          <a:xfrm>
            <a:off x="1147665" y="4702629"/>
            <a:ext cx="279918" cy="1866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08D5CFF1-996C-CDB2-7731-429B3081DFD2}"/>
              </a:ext>
            </a:extLst>
          </p:cNvPr>
          <p:cNvSpPr/>
          <p:nvPr/>
        </p:nvSpPr>
        <p:spPr>
          <a:xfrm>
            <a:off x="1586203" y="4376058"/>
            <a:ext cx="9825135" cy="83975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4215272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D3F2A3-8C9A-86B7-0EDB-D2AC7416FB39}"/>
              </a:ext>
            </a:extLst>
          </p:cNvPr>
          <p:cNvSpPr>
            <a:spLocks noGrp="1"/>
          </p:cNvSpPr>
          <p:nvPr>
            <p:ph idx="1"/>
          </p:nvPr>
        </p:nvSpPr>
        <p:spPr>
          <a:xfrm>
            <a:off x="698241" y="631307"/>
            <a:ext cx="10515600" cy="5051036"/>
          </a:xfrm>
        </p:spPr>
        <p:txBody>
          <a:bodyPr>
            <a:normAutofit lnSpcReduction="10000"/>
          </a:bodyPr>
          <a:lstStyle/>
          <a:p>
            <a:pPr marL="0" indent="0">
              <a:lnSpc>
                <a:spcPct val="107000"/>
              </a:lnSpc>
              <a:spcAft>
                <a:spcPts val="800"/>
              </a:spcAft>
              <a:buNone/>
            </a:pPr>
            <a:r>
              <a:rPr lang="en-IN" sz="3200" b="1" dirty="0">
                <a:effectLst/>
                <a:latin typeface="+mj-lt"/>
                <a:ea typeface="Calibri" panose="020F0502020204030204" pitchFamily="34" charset="0"/>
                <a:cs typeface="Times New Roman" panose="02020603050405020304" pitchFamily="18" charset="0"/>
              </a:rPr>
              <a:t>Advantages</a:t>
            </a:r>
            <a:endParaRPr lang="en-IN" sz="3200" dirty="0">
              <a:effectLst/>
              <a:latin typeface="+mj-lt"/>
              <a:ea typeface="Calibri" panose="020F0502020204030204" pitchFamily="34" charset="0"/>
              <a:cs typeface="Times New Roman" panose="02020603050405020304" pitchFamily="18" charset="0"/>
            </a:endParaRPr>
          </a:p>
          <a:p>
            <a:pPr>
              <a:lnSpc>
                <a:spcPct val="107000"/>
              </a:lnSpc>
              <a:spcAft>
                <a:spcPts val="800"/>
              </a:spcAft>
            </a:pPr>
            <a:r>
              <a:rPr lang="en-IN" sz="2400" dirty="0">
                <a:effectLst/>
                <a:latin typeface="Rockwell" panose="02060603020205020403" pitchFamily="18" charset="0"/>
                <a:ea typeface="Calibri" panose="020F0502020204030204" pitchFamily="34" charset="0"/>
                <a:cs typeface="Times New Roman" panose="02020603050405020304" pitchFamily="18" charset="0"/>
              </a:rPr>
              <a:t>Easy to use, user friendly GUI</a:t>
            </a:r>
          </a:p>
          <a:p>
            <a:pPr>
              <a:lnSpc>
                <a:spcPct val="107000"/>
              </a:lnSpc>
              <a:spcAft>
                <a:spcPts val="800"/>
              </a:spcAft>
            </a:pPr>
            <a:r>
              <a:rPr lang="en-US" sz="2000" dirty="0"/>
              <a:t>Easy-to-navigate design ensures users can quickly find and book their travel needs without frustration.</a:t>
            </a:r>
            <a:r>
              <a:rPr lang="en-IN" sz="2400" dirty="0">
                <a:effectLst/>
                <a:latin typeface="Calibri" panose="020F0502020204030204" pitchFamily="34" charset="0"/>
                <a:ea typeface="Calibri" panose="020F0502020204030204" pitchFamily="34" charset="0"/>
                <a:cs typeface="Times New Roman" panose="02020603050405020304" pitchFamily="18" charset="0"/>
              </a:rPr>
              <a:t> </a:t>
            </a:r>
          </a:p>
          <a:p>
            <a:r>
              <a:rPr lang="en-US" dirty="0"/>
              <a:t>Users can create personalized travel plans that suit their unique preferences and requirements.</a:t>
            </a:r>
          </a:p>
          <a:p>
            <a:r>
              <a:rPr lang="en-US" dirty="0"/>
              <a:t>Genuine feedback from verified travelers helps users make informed decisions.</a:t>
            </a:r>
          </a:p>
          <a:p>
            <a:r>
              <a:rPr lang="en-US" dirty="0"/>
              <a:t>A platform for travelers to share experiences and tips, creating a supportive travel community.</a:t>
            </a:r>
          </a:p>
          <a:p>
            <a:r>
              <a:rPr lang="en-IN" dirty="0"/>
              <a:t>Maps which help the traveller to navigate.</a:t>
            </a:r>
          </a:p>
          <a:p>
            <a:r>
              <a:rPr lang="en-IN" dirty="0"/>
              <a:t>Translator helps to translate the current language to their understandable the language.</a:t>
            </a:r>
          </a:p>
          <a:p>
            <a:endParaRPr lang="en-IN" dirty="0"/>
          </a:p>
          <a:p>
            <a:endParaRPr lang="en-IN" dirty="0"/>
          </a:p>
        </p:txBody>
      </p:sp>
    </p:spTree>
    <p:extLst>
      <p:ext uri="{BB962C8B-B14F-4D97-AF65-F5344CB8AC3E}">
        <p14:creationId xmlns:p14="http://schemas.microsoft.com/office/powerpoint/2010/main" val="33011127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Wood Type</Template>
  <TotalTime>270</TotalTime>
  <Words>1011</Words>
  <Application>Microsoft Office PowerPoint</Application>
  <PresentationFormat>Widescreen</PresentationFormat>
  <Paragraphs>105</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Calibri</vt:lpstr>
      <vt:lpstr>Rockwell</vt:lpstr>
      <vt:lpstr>Rockwell Condensed</vt:lpstr>
      <vt:lpstr>Times New Roman</vt:lpstr>
      <vt:lpstr>Wingdings</vt:lpstr>
      <vt:lpstr>Wood Type</vt:lpstr>
      <vt:lpstr>Tour easy</vt:lpstr>
      <vt:lpstr>AGENDA</vt:lpstr>
      <vt:lpstr>Literature survey:</vt:lpstr>
      <vt:lpstr>PowerPoint Presentation</vt:lpstr>
      <vt:lpstr>BENEFITS of the project:</vt:lpstr>
      <vt:lpstr>EXISTING SYSTEM</vt:lpstr>
      <vt:lpstr>PowerPoint Presentation</vt:lpstr>
      <vt:lpstr>PowerPoint Presentation</vt:lpstr>
      <vt:lpstr>PowerPoint Presentation</vt:lpstr>
      <vt:lpstr>Requirements:-</vt:lpstr>
      <vt:lpstr>CLASS DIAGRAM</vt:lpstr>
      <vt:lpstr>USECASE DIAGRAM</vt:lpstr>
      <vt:lpstr>SAMPLE CODE</vt:lpstr>
      <vt:lpstr>WEBSITE OVERVIEW</vt:lpstr>
      <vt:lpstr>APPEARANCE</vt:lpstr>
      <vt:lpstr>PowerPoint Presentation</vt:lpstr>
      <vt:lpstr>SCREEN SHOTS</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Raja Reddy</dc:creator>
  <cp:lastModifiedBy>Raja Reddy</cp:lastModifiedBy>
  <cp:revision>12</cp:revision>
  <dcterms:created xsi:type="dcterms:W3CDTF">2024-03-11T15:09:10Z</dcterms:created>
  <dcterms:modified xsi:type="dcterms:W3CDTF">2024-07-11T04:09:00Z</dcterms:modified>
</cp:coreProperties>
</file>